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1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2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8" r:id="rId2"/>
    <p:sldId id="265" r:id="rId3"/>
    <p:sldId id="259" r:id="rId4"/>
    <p:sldId id="264" r:id="rId5"/>
    <p:sldId id="285" r:id="rId6"/>
    <p:sldId id="266" r:id="rId7"/>
    <p:sldId id="268" r:id="rId8"/>
    <p:sldId id="270" r:id="rId9"/>
    <p:sldId id="271" r:id="rId10"/>
    <p:sldId id="272" r:id="rId11"/>
    <p:sldId id="322" r:id="rId12"/>
    <p:sldId id="286" r:id="rId13"/>
    <p:sldId id="289" r:id="rId14"/>
    <p:sldId id="267" r:id="rId15"/>
    <p:sldId id="274" r:id="rId16"/>
    <p:sldId id="323" r:id="rId17"/>
    <p:sldId id="324" r:id="rId18"/>
    <p:sldId id="291" r:id="rId19"/>
    <p:sldId id="292" r:id="rId20"/>
    <p:sldId id="301" r:id="rId21"/>
    <p:sldId id="293" r:id="rId22"/>
    <p:sldId id="276" r:id="rId23"/>
    <p:sldId id="277" r:id="rId24"/>
    <p:sldId id="275" r:id="rId25"/>
    <p:sldId id="302" r:id="rId26"/>
    <p:sldId id="303" r:id="rId27"/>
    <p:sldId id="279" r:id="rId28"/>
    <p:sldId id="281" r:id="rId29"/>
    <p:sldId id="280" r:id="rId30"/>
    <p:sldId id="282" r:id="rId31"/>
    <p:sldId id="304" r:id="rId32"/>
    <p:sldId id="288" r:id="rId33"/>
    <p:sldId id="305" r:id="rId34"/>
    <p:sldId id="306" r:id="rId35"/>
    <p:sldId id="307" r:id="rId36"/>
    <p:sldId id="308" r:id="rId37"/>
    <p:sldId id="300" r:id="rId38"/>
    <p:sldId id="309" r:id="rId39"/>
    <p:sldId id="290" r:id="rId40"/>
    <p:sldId id="325" r:id="rId41"/>
    <p:sldId id="326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20" r:id="rId52"/>
    <p:sldId id="327" r:id="rId53"/>
    <p:sldId id="321" r:id="rId54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120C"/>
    <a:srgbClr val="FD6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" y="-2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image" Target="../media/image7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rawing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image" Target="../media/image7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2000" b="1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2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2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/>
      <dgm:spPr/>
      <dgm:t>
        <a:bodyPr/>
        <a:lstStyle/>
        <a:p>
          <a:pPr algn="ctr"/>
          <a:r>
            <a:rPr lang="es-MX" sz="2000" b="1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Problema y objetivos</a:t>
          </a:r>
          <a:endParaRPr lang="es-MX" sz="2000" b="1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2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2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2000" b="1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Método</a:t>
          </a:r>
          <a:endParaRPr lang="es-MX" sz="2000" b="1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2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2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2000" b="1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Procesos</a:t>
          </a:r>
          <a:endParaRPr lang="es-MX" sz="2000" b="1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2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2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2000" b="1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Actores y coaliciones</a:t>
          </a:r>
          <a:endParaRPr lang="es-MX" sz="2000" b="1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2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2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2000" b="1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Efectos</a:t>
          </a:r>
          <a:endParaRPr lang="es-MX" sz="2000" b="1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2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2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2000" b="1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Marco conceptual </a:t>
          </a:r>
          <a:endParaRPr lang="es-MX" sz="2000" b="1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 sz="2000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 sz="2000"/>
        </a:p>
      </dgm:t>
    </dgm:pt>
    <dgm:pt modelId="{9A6885E6-F4FA-4823-B87F-E84D4CDBE72D}">
      <dgm:prSet phldrT="[Texto]" custT="1"/>
      <dgm:spPr/>
      <dgm:t>
        <a:bodyPr/>
        <a:lstStyle/>
        <a:p>
          <a:pPr algn="ctr"/>
          <a:r>
            <a:rPr lang="es-MX" sz="2000" b="1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Conclusiones</a:t>
          </a:r>
          <a:endParaRPr lang="es-MX" sz="2000" b="1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819D0D8-38BF-49B8-9220-4457988C9D6B}" type="parTrans" cxnId="{34154A14-6359-4211-B235-10A768FAB353}">
      <dgm:prSet/>
      <dgm:spPr/>
      <dgm:t>
        <a:bodyPr/>
        <a:lstStyle/>
        <a:p>
          <a:endParaRPr lang="es-MX"/>
        </a:p>
      </dgm:t>
    </dgm:pt>
    <dgm:pt modelId="{87B4DD0D-F47F-4968-A75B-71CAFA8034AC}" type="sibTrans" cxnId="{34154A14-6359-4211-B235-10A768FAB353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D3EBAE-BDC7-416E-8DBE-B0CA14596584}" type="pres">
      <dgm:prSet presAssocID="{81B5FC85-A63D-4730-945A-7F5C3E58E84C}" presName="spacer" presStyleCnt="0"/>
      <dgm:spPr/>
    </dgm:pt>
    <dgm:pt modelId="{73665E49-0ED7-4F28-BF07-95FCB74C45C4}" type="pres">
      <dgm:prSet presAssocID="{9A6885E6-F4FA-4823-B87F-E84D4CDBE72D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B2A4BCC7-162D-4E78-8419-5267BE0F81C5}" type="presOf" srcId="{378AC8D6-6F59-4077-848F-610A03738724}" destId="{11DBC610-4B39-4D62-873F-B7D950CF01ED}" srcOrd="0" destOrd="0" presId="urn:microsoft.com/office/officeart/2005/8/layout/vList2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8385927E-7F1B-45D3-B9C7-A0C32DE59C1C}" type="presOf" srcId="{59E9F09E-E5C3-4CA6-B4FC-BD9F9D1F998F}" destId="{0A8896D1-1D3C-431F-9718-53FF1EC39D95}" srcOrd="0" destOrd="0" presId="urn:microsoft.com/office/officeart/2005/8/layout/vList2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34154A14-6359-4211-B235-10A768FAB353}" srcId="{378AC8D6-6F59-4077-848F-610A03738724}" destId="{9A6885E6-F4FA-4823-B87F-E84D4CDBE72D}" srcOrd="7" destOrd="0" parTransId="{C819D0D8-38BF-49B8-9220-4457988C9D6B}" sibTransId="{87B4DD0D-F47F-4968-A75B-71CAFA8034AC}"/>
    <dgm:cxn modelId="{1765AC34-2BCA-4A16-8A97-2F4584990D83}" type="presOf" srcId="{AFBA2F3D-956A-4B32-9CFF-6E2A0809F0F9}" destId="{69644525-18F9-4D6A-8960-4875E072023C}" srcOrd="0" destOrd="0" presId="urn:microsoft.com/office/officeart/2005/8/layout/vList2"/>
    <dgm:cxn modelId="{9E648BFF-C265-456F-9C0A-A8F35980CEB7}" type="presOf" srcId="{B5DB6BDF-A13D-4E69-8EC4-682C7299CA9B}" destId="{B0E41E7D-F6E9-460A-8CE1-164C305C3B52}" srcOrd="0" destOrd="0" presId="urn:microsoft.com/office/officeart/2005/8/layout/vList2"/>
    <dgm:cxn modelId="{681324F3-865B-42D3-97E1-8338A665E818}" type="presOf" srcId="{CD0C2BFA-E129-4D7E-AE6F-77BB3199B00C}" destId="{A99DFE33-245D-4D66-8078-67AE776B72EE}" srcOrd="0" destOrd="0" presId="urn:microsoft.com/office/officeart/2005/8/layout/vList2"/>
    <dgm:cxn modelId="{F0BD576F-5A93-4CC9-8768-53935B352C1D}" type="presOf" srcId="{9C53E905-C666-4A03-93F6-908F96309E7A}" destId="{F53835B0-7A02-4094-AF71-F5D8F4AAA6EF}" srcOrd="0" destOrd="0" presId="urn:microsoft.com/office/officeart/2005/8/layout/vList2"/>
    <dgm:cxn modelId="{695F850F-1856-45DD-A018-65495AF24ECC}" type="presOf" srcId="{9A6885E6-F4FA-4823-B87F-E84D4CDBE72D}" destId="{73665E49-0ED7-4F28-BF07-95FCB74C45C4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65CAC937-EABF-4823-8DB7-3CF223DACB69}" type="presOf" srcId="{F17D4832-0095-4738-8316-99078C25AC4D}" destId="{295C961C-7D9E-4DB6-9B07-C1070E214103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AE09C7CD-3635-4494-A033-6A48CF1E04F3}" type="presOf" srcId="{79BD4BEC-43E4-4E9D-95B9-CADEFD9E00E7}" destId="{19ED06D7-9EE3-44EF-95C4-5353FFEFC5E3}" srcOrd="0" destOrd="0" presId="urn:microsoft.com/office/officeart/2005/8/layout/vList2"/>
    <dgm:cxn modelId="{47EFE8FE-FF89-4573-A226-67DF6D28D90B}" type="presParOf" srcId="{11DBC610-4B39-4D62-873F-B7D950CF01ED}" destId="{295C961C-7D9E-4DB6-9B07-C1070E214103}" srcOrd="0" destOrd="0" presId="urn:microsoft.com/office/officeart/2005/8/layout/vList2"/>
    <dgm:cxn modelId="{533DB219-89A3-48E0-BFF1-9C06D0B79637}" type="presParOf" srcId="{11DBC610-4B39-4D62-873F-B7D950CF01ED}" destId="{97904885-6D79-43FD-9789-CE5E41AD76AF}" srcOrd="1" destOrd="0" presId="urn:microsoft.com/office/officeart/2005/8/layout/vList2"/>
    <dgm:cxn modelId="{D4B59BC8-1229-43FA-A46A-70AD7D77CEF9}" type="presParOf" srcId="{11DBC610-4B39-4D62-873F-B7D950CF01ED}" destId="{A99DFE33-245D-4D66-8078-67AE776B72EE}" srcOrd="2" destOrd="0" presId="urn:microsoft.com/office/officeart/2005/8/layout/vList2"/>
    <dgm:cxn modelId="{333C3723-498C-4B8D-8DFE-1499590E771A}" type="presParOf" srcId="{11DBC610-4B39-4D62-873F-B7D950CF01ED}" destId="{B29F61C5-3302-42F7-9584-5C8EED116C1E}" srcOrd="3" destOrd="0" presId="urn:microsoft.com/office/officeart/2005/8/layout/vList2"/>
    <dgm:cxn modelId="{75D1B5B3-0A86-4A20-8FBC-A801005A20ED}" type="presParOf" srcId="{11DBC610-4B39-4D62-873F-B7D950CF01ED}" destId="{B0E41E7D-F6E9-460A-8CE1-164C305C3B52}" srcOrd="4" destOrd="0" presId="urn:microsoft.com/office/officeart/2005/8/layout/vList2"/>
    <dgm:cxn modelId="{9DA5C902-56CF-4EDE-951F-6D55FFD1C2F2}" type="presParOf" srcId="{11DBC610-4B39-4D62-873F-B7D950CF01ED}" destId="{7FE7C920-1B44-4E40-8587-999FE9841ED3}" srcOrd="5" destOrd="0" presId="urn:microsoft.com/office/officeart/2005/8/layout/vList2"/>
    <dgm:cxn modelId="{D2CE9352-AF26-41EF-A007-878B05CCF8C6}" type="presParOf" srcId="{11DBC610-4B39-4D62-873F-B7D950CF01ED}" destId="{69644525-18F9-4D6A-8960-4875E072023C}" srcOrd="6" destOrd="0" presId="urn:microsoft.com/office/officeart/2005/8/layout/vList2"/>
    <dgm:cxn modelId="{E0D52947-C6AB-43B7-B514-4DF484C47714}" type="presParOf" srcId="{11DBC610-4B39-4D62-873F-B7D950CF01ED}" destId="{668CD2DD-7C33-4A0D-B2AE-3C8261735C7F}" srcOrd="7" destOrd="0" presId="urn:microsoft.com/office/officeart/2005/8/layout/vList2"/>
    <dgm:cxn modelId="{C44C70B8-EC77-4115-BF74-BE7AD2F3981E}" type="presParOf" srcId="{11DBC610-4B39-4D62-873F-B7D950CF01ED}" destId="{19ED06D7-9EE3-44EF-95C4-5353FFEFC5E3}" srcOrd="8" destOrd="0" presId="urn:microsoft.com/office/officeart/2005/8/layout/vList2"/>
    <dgm:cxn modelId="{BFBEFC57-B200-40B1-B357-DBFFBB58E101}" type="presParOf" srcId="{11DBC610-4B39-4D62-873F-B7D950CF01ED}" destId="{A0408FF5-259E-4D5E-A7D4-FEFA4A67F33B}" srcOrd="9" destOrd="0" presId="urn:microsoft.com/office/officeart/2005/8/layout/vList2"/>
    <dgm:cxn modelId="{40407C27-D923-4AEC-BEC9-10E9044D89FA}" type="presParOf" srcId="{11DBC610-4B39-4D62-873F-B7D950CF01ED}" destId="{0A8896D1-1D3C-431F-9718-53FF1EC39D95}" srcOrd="10" destOrd="0" presId="urn:microsoft.com/office/officeart/2005/8/layout/vList2"/>
    <dgm:cxn modelId="{3D829C82-B162-4326-B5F8-77E7893AF7A8}" type="presParOf" srcId="{11DBC610-4B39-4D62-873F-B7D950CF01ED}" destId="{735C9516-E078-4261-AE73-EC626F6D2489}" srcOrd="11" destOrd="0" presId="urn:microsoft.com/office/officeart/2005/8/layout/vList2"/>
    <dgm:cxn modelId="{954B5184-0BEA-4C3B-9CE6-CA7EF175C63F}" type="presParOf" srcId="{11DBC610-4B39-4D62-873F-B7D950CF01ED}" destId="{F53835B0-7A02-4094-AF71-F5D8F4AAA6EF}" srcOrd="12" destOrd="0" presId="urn:microsoft.com/office/officeart/2005/8/layout/vList2"/>
    <dgm:cxn modelId="{897958B0-7FDE-4F6E-917F-D85A25D5D1D2}" type="presParOf" srcId="{11DBC610-4B39-4D62-873F-B7D950CF01ED}" destId="{6FD3EBAE-BDC7-416E-8DBE-B0CA14596584}" srcOrd="13" destOrd="0" presId="urn:microsoft.com/office/officeart/2005/8/layout/vList2"/>
    <dgm:cxn modelId="{7CB69E24-2655-40D8-BD2D-5DC5D1E039DE}" type="presParOf" srcId="{11DBC610-4B39-4D62-873F-B7D950CF01ED}" destId="{73665E49-0ED7-4F28-BF07-95FCB74C45C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ABAEBE7F-D694-4D7A-AF17-A01D0A912333}" type="presOf" srcId="{F17D4832-0095-4738-8316-99078C25AC4D}" destId="{295C961C-7D9E-4DB6-9B07-C1070E214103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08057C64-65BC-43DB-B293-7F52F59B9267}" type="presOf" srcId="{378AC8D6-6F59-4077-848F-610A03738724}" destId="{11DBC610-4B39-4D62-873F-B7D950CF01ED}" srcOrd="0" destOrd="0" presId="urn:microsoft.com/office/officeart/2005/8/layout/vList2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C92332AE-9E86-4537-B8F9-ACB2F593D127}" type="presOf" srcId="{AFBA2F3D-956A-4B32-9CFF-6E2A0809F0F9}" destId="{69644525-18F9-4D6A-8960-4875E072023C}" srcOrd="0" destOrd="0" presId="urn:microsoft.com/office/officeart/2005/8/layout/vList2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877EB519-9511-4067-B2C0-AC0F95D34E5D}" type="presOf" srcId="{59E9F09E-E5C3-4CA6-B4FC-BD9F9D1F998F}" destId="{0A8896D1-1D3C-431F-9718-53FF1EC39D95}" srcOrd="0" destOrd="0" presId="urn:microsoft.com/office/officeart/2005/8/layout/vList2"/>
    <dgm:cxn modelId="{681E242D-05B4-4954-A4D0-F3CD2BFCB0D1}" type="presOf" srcId="{79BD4BEC-43E4-4E9D-95B9-CADEFD9E00E7}" destId="{19ED06D7-9EE3-44EF-95C4-5353FFEFC5E3}" srcOrd="0" destOrd="0" presId="urn:microsoft.com/office/officeart/2005/8/layout/vList2"/>
    <dgm:cxn modelId="{5A29E492-6050-4A64-8165-FB3FCB8A4415}" type="presOf" srcId="{CD0C2BFA-E129-4D7E-AE6F-77BB3199B00C}" destId="{A99DFE33-245D-4D66-8078-67AE776B72EE}" srcOrd="0" destOrd="0" presId="urn:microsoft.com/office/officeart/2005/8/layout/vList2"/>
    <dgm:cxn modelId="{D361588A-98E7-4AEC-BB24-1BC840A7B51A}" type="presOf" srcId="{9C53E905-C666-4A03-93F6-908F96309E7A}" destId="{F53835B0-7A02-4094-AF71-F5D8F4AAA6EF}" srcOrd="0" destOrd="0" presId="urn:microsoft.com/office/officeart/2005/8/layout/vList2"/>
    <dgm:cxn modelId="{D18594E5-B569-4ABD-B031-0149BCBBE8AC}" type="presOf" srcId="{B5DB6BDF-A13D-4E69-8EC4-682C7299CA9B}" destId="{B0E41E7D-F6E9-460A-8CE1-164C305C3B52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2B9D0E57-02ED-4BA8-BE0D-4E667A33278A}" type="presOf" srcId="{D1F7439E-0280-45B4-8EC8-6584755202EF}" destId="{B25F164B-37A0-45ED-9AC1-9126ABA19BDE}" srcOrd="0" destOrd="0" presId="urn:microsoft.com/office/officeart/2005/8/layout/vList2"/>
    <dgm:cxn modelId="{61D37F8D-8B18-4F00-B43C-7706088A7588}" type="presParOf" srcId="{11DBC610-4B39-4D62-873F-B7D950CF01ED}" destId="{295C961C-7D9E-4DB6-9B07-C1070E214103}" srcOrd="0" destOrd="0" presId="urn:microsoft.com/office/officeart/2005/8/layout/vList2"/>
    <dgm:cxn modelId="{01BDE6DF-247C-4BBC-9BC2-6A62F5C73BE7}" type="presParOf" srcId="{11DBC610-4B39-4D62-873F-B7D950CF01ED}" destId="{97904885-6D79-43FD-9789-CE5E41AD76AF}" srcOrd="1" destOrd="0" presId="urn:microsoft.com/office/officeart/2005/8/layout/vList2"/>
    <dgm:cxn modelId="{292B8747-7CDF-4EA7-88B2-BDC53F7AA2DE}" type="presParOf" srcId="{11DBC610-4B39-4D62-873F-B7D950CF01ED}" destId="{A99DFE33-245D-4D66-8078-67AE776B72EE}" srcOrd="2" destOrd="0" presId="urn:microsoft.com/office/officeart/2005/8/layout/vList2"/>
    <dgm:cxn modelId="{A79E667F-5F02-4412-8932-8BB65CC20A70}" type="presParOf" srcId="{11DBC610-4B39-4D62-873F-B7D950CF01ED}" destId="{B29F61C5-3302-42F7-9584-5C8EED116C1E}" srcOrd="3" destOrd="0" presId="urn:microsoft.com/office/officeart/2005/8/layout/vList2"/>
    <dgm:cxn modelId="{488B46BD-FD7E-4E55-B1B1-B7608C5483E4}" type="presParOf" srcId="{11DBC610-4B39-4D62-873F-B7D950CF01ED}" destId="{B0E41E7D-F6E9-460A-8CE1-164C305C3B52}" srcOrd="4" destOrd="0" presId="urn:microsoft.com/office/officeart/2005/8/layout/vList2"/>
    <dgm:cxn modelId="{E205D1DB-F3D5-433C-90AA-01769FFFC788}" type="presParOf" srcId="{11DBC610-4B39-4D62-873F-B7D950CF01ED}" destId="{7FE7C920-1B44-4E40-8587-999FE9841ED3}" srcOrd="5" destOrd="0" presId="urn:microsoft.com/office/officeart/2005/8/layout/vList2"/>
    <dgm:cxn modelId="{916C0BFF-DCF1-4059-B69B-AC5E3F74020E}" type="presParOf" srcId="{11DBC610-4B39-4D62-873F-B7D950CF01ED}" destId="{69644525-18F9-4D6A-8960-4875E072023C}" srcOrd="6" destOrd="0" presId="urn:microsoft.com/office/officeart/2005/8/layout/vList2"/>
    <dgm:cxn modelId="{0AC83AE4-4F99-492B-B53E-6AC02E34C6B9}" type="presParOf" srcId="{11DBC610-4B39-4D62-873F-B7D950CF01ED}" destId="{668CD2DD-7C33-4A0D-B2AE-3C8261735C7F}" srcOrd="7" destOrd="0" presId="urn:microsoft.com/office/officeart/2005/8/layout/vList2"/>
    <dgm:cxn modelId="{E124383B-9716-4480-ABF6-B5D6B7564920}" type="presParOf" srcId="{11DBC610-4B39-4D62-873F-B7D950CF01ED}" destId="{19ED06D7-9EE3-44EF-95C4-5353FFEFC5E3}" srcOrd="8" destOrd="0" presId="urn:microsoft.com/office/officeart/2005/8/layout/vList2"/>
    <dgm:cxn modelId="{8A53BDBE-DA7A-411C-AC9E-B371FDB70FE0}" type="presParOf" srcId="{11DBC610-4B39-4D62-873F-B7D950CF01ED}" destId="{A0408FF5-259E-4D5E-A7D4-FEFA4A67F33B}" srcOrd="9" destOrd="0" presId="urn:microsoft.com/office/officeart/2005/8/layout/vList2"/>
    <dgm:cxn modelId="{500DEDC9-A71E-4EB0-A9BC-C4B1920F4D18}" type="presParOf" srcId="{11DBC610-4B39-4D62-873F-B7D950CF01ED}" destId="{0A8896D1-1D3C-431F-9718-53FF1EC39D95}" srcOrd="10" destOrd="0" presId="urn:microsoft.com/office/officeart/2005/8/layout/vList2"/>
    <dgm:cxn modelId="{E7FD329D-A60B-4D10-B2FC-406578296C7D}" type="presParOf" srcId="{11DBC610-4B39-4D62-873F-B7D950CF01ED}" destId="{735C9516-E078-4261-AE73-EC626F6D2489}" srcOrd="11" destOrd="0" presId="urn:microsoft.com/office/officeart/2005/8/layout/vList2"/>
    <dgm:cxn modelId="{2C1BD230-04EC-4F4A-B9DC-379CBAD80CA1}" type="presParOf" srcId="{11DBC610-4B39-4D62-873F-B7D950CF01ED}" destId="{F53835B0-7A02-4094-AF71-F5D8F4AAA6EF}" srcOrd="12" destOrd="0" presId="urn:microsoft.com/office/officeart/2005/8/layout/vList2"/>
    <dgm:cxn modelId="{351E0E42-B01D-452E-9B30-88AEEB2B2C4A}" type="presParOf" srcId="{11DBC610-4B39-4D62-873F-B7D950CF01ED}" destId="{F0039CD0-6A0F-4CCC-87F1-DA3821B97429}" srcOrd="13" destOrd="0" presId="urn:microsoft.com/office/officeart/2005/8/layout/vList2"/>
    <dgm:cxn modelId="{514C5F5A-4256-4042-8B81-E8434045B2F1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266D4B7-B7BD-447E-ADD3-F04CA6113DA9}" type="doc">
      <dgm:prSet loTypeId="urn:microsoft.com/office/officeart/2005/8/layout/vList2" loCatId="list" qsTypeId="urn:microsoft.com/office/officeart/2005/8/quickstyle/simple5" qsCatId="simple" csTypeId="urn:microsoft.com/office/officeart/2005/8/colors/accent0_2" csCatId="mainScheme" phldr="1"/>
      <dgm:spPr/>
    </dgm:pt>
    <dgm:pt modelId="{7CB28665-FB60-4A0F-BA92-0271C370C6C2}">
      <dgm:prSet phldrT="[Texto]" custT="1"/>
      <dgm:spPr/>
      <dgm:t>
        <a:bodyPr/>
        <a:lstStyle/>
        <a:p>
          <a:r>
            <a:rPr lang="es-MX" sz="1400" dirty="0" smtClean="0">
              <a:latin typeface="Kalinga" pitchFamily="34" charset="0"/>
              <a:cs typeface="Kalinga" pitchFamily="34" charset="0"/>
            </a:rPr>
            <a:t>¿Cuáles son las </a:t>
          </a:r>
          <a:r>
            <a:rPr lang="es-MX" sz="1400" dirty="0" smtClean="0">
              <a:solidFill>
                <a:srgbClr val="C00000"/>
              </a:solidFill>
              <a:latin typeface="Kalinga" pitchFamily="34" charset="0"/>
              <a:cs typeface="Kalinga" pitchFamily="34" charset="0"/>
            </a:rPr>
            <a:t>motivaciones, características, objetos y trayectorias </a:t>
          </a:r>
          <a:r>
            <a:rPr lang="es-MX" sz="1400" dirty="0" smtClean="0">
              <a:latin typeface="Kalinga" pitchFamily="34" charset="0"/>
              <a:cs typeface="Kalinga" pitchFamily="34" charset="0"/>
            </a:rPr>
            <a:t>de los procesos de </a:t>
          </a:r>
          <a:r>
            <a:rPr lang="es-MX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transferencia </a:t>
          </a:r>
          <a:r>
            <a:rPr lang="es-MX" sz="1400" dirty="0" smtClean="0">
              <a:latin typeface="Kalinga" pitchFamily="34" charset="0"/>
              <a:cs typeface="Kalinga" pitchFamily="34" charset="0"/>
            </a:rPr>
            <a:t>de las políticas de posgrado?</a:t>
          </a:r>
          <a:endParaRPr lang="es-MX" sz="1400" dirty="0">
            <a:latin typeface="Kalinga" pitchFamily="34" charset="0"/>
            <a:cs typeface="Kalinga" pitchFamily="34" charset="0"/>
          </a:endParaRPr>
        </a:p>
      </dgm:t>
    </dgm:pt>
    <dgm:pt modelId="{5D54D2B8-E644-42FD-9166-1C3BAF21AABF}" type="parTrans" cxnId="{85E6A68E-7A73-4F33-BA33-22CF8F420187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660D7048-F5E3-40FB-9002-DF37270D8BFC}" type="sibTrans" cxnId="{85E6A68E-7A73-4F33-BA33-22CF8F420187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3FE46A09-A94D-4BC5-A739-CBBC2C658BDC}">
      <dgm:prSet custT="1"/>
      <dgm:spPr/>
      <dgm:t>
        <a:bodyPr/>
        <a:lstStyle/>
        <a:p>
          <a:r>
            <a:rPr lang="es-MX" sz="1400" dirty="0" smtClean="0">
              <a:latin typeface="Kalinga" pitchFamily="34" charset="0"/>
              <a:cs typeface="Kalinga" pitchFamily="34" charset="0"/>
            </a:rPr>
            <a:t>¿Quiénes son y cómo se </a:t>
          </a:r>
          <a:r>
            <a:rPr lang="es-MX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organizan</a:t>
          </a:r>
          <a:r>
            <a:rPr lang="es-MX" sz="1400" dirty="0" smtClean="0">
              <a:latin typeface="Kalinga" pitchFamily="34" charset="0"/>
              <a:cs typeface="Kalinga" pitchFamily="34" charset="0"/>
            </a:rPr>
            <a:t>  los </a:t>
          </a:r>
          <a:r>
            <a:rPr lang="es-MX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actores</a:t>
          </a:r>
          <a:r>
            <a:rPr lang="es-MX" sz="1400" dirty="0" smtClean="0">
              <a:latin typeface="Kalinga" pitchFamily="34" charset="0"/>
              <a:cs typeface="Kalinga" pitchFamily="34" charset="0"/>
            </a:rPr>
            <a:t> que realizan procesos de transferencia y asimilación de políticas de posgrado?</a:t>
          </a:r>
        </a:p>
      </dgm:t>
    </dgm:pt>
    <dgm:pt modelId="{63BECE48-FB66-455E-B537-9BF4AC1FD2B2}" type="parTrans" cxnId="{471EA353-E80F-41EE-8235-D26A6C135EBD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12F15974-9623-44F9-9FD6-159CDFBA206A}" type="sibTrans" cxnId="{471EA353-E80F-41EE-8235-D26A6C135EBD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FFBFF7AC-C7ED-4B16-9CF7-139F27FD8B04}">
      <dgm:prSet custT="1"/>
      <dgm:spPr/>
      <dgm:t>
        <a:bodyPr/>
        <a:lstStyle/>
        <a:p>
          <a:r>
            <a:rPr lang="es-MX" sz="1400" dirty="0" smtClean="0">
              <a:latin typeface="Kalinga" pitchFamily="34" charset="0"/>
              <a:cs typeface="Kalinga" pitchFamily="34" charset="0"/>
            </a:rPr>
            <a:t>¿Cuáles son los obstáculos y </a:t>
          </a:r>
          <a:r>
            <a:rPr lang="es-MX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resistencias</a:t>
          </a:r>
          <a:r>
            <a:rPr lang="es-MX" sz="1400" dirty="0" smtClean="0">
              <a:solidFill>
                <a:srgbClr val="C00000"/>
              </a:solidFill>
              <a:latin typeface="Kalinga" pitchFamily="34" charset="0"/>
              <a:cs typeface="Kalinga" pitchFamily="34" charset="0"/>
            </a:rPr>
            <a:t> </a:t>
          </a:r>
          <a:r>
            <a:rPr lang="es-MX" sz="1400" dirty="0" smtClean="0">
              <a:latin typeface="Kalinga" pitchFamily="34" charset="0"/>
              <a:cs typeface="Kalinga" pitchFamily="34" charset="0"/>
            </a:rPr>
            <a:t>en la operación?</a:t>
          </a:r>
          <a:endParaRPr lang="es-MX" sz="1400" dirty="0">
            <a:latin typeface="Kalinga" pitchFamily="34" charset="0"/>
            <a:cs typeface="Kalinga" pitchFamily="34" charset="0"/>
          </a:endParaRPr>
        </a:p>
      </dgm:t>
    </dgm:pt>
    <dgm:pt modelId="{4D216F27-58BF-4CA3-BA0D-60C44B55043F}" type="parTrans" cxnId="{72BFAB02-C594-459A-B74F-EB2FB2D332B9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1A58F77C-19DB-4E17-A6F4-86CF6845D515}" type="sibTrans" cxnId="{72BFAB02-C594-459A-B74F-EB2FB2D332B9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A9E56A6F-23A9-44A2-9663-1E76AABEDD87}" type="pres">
      <dgm:prSet presAssocID="{3266D4B7-B7BD-447E-ADD3-F04CA6113DA9}" presName="linear" presStyleCnt="0">
        <dgm:presLayoutVars>
          <dgm:animLvl val="lvl"/>
          <dgm:resizeHandles val="exact"/>
        </dgm:presLayoutVars>
      </dgm:prSet>
      <dgm:spPr/>
    </dgm:pt>
    <dgm:pt modelId="{2D6A554B-6B2B-4C06-9F5A-C85B35F6FD8C}" type="pres">
      <dgm:prSet presAssocID="{7CB28665-FB60-4A0F-BA92-0271C370C6C2}" presName="parentText" presStyleLbl="node1" presStyleIdx="0" presStyleCnt="3" custLinFactNeighborX="2038" custLinFactNeighborY="-2126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6A0473-B26C-458F-8C4D-1A617C498085}" type="pres">
      <dgm:prSet presAssocID="{660D7048-F5E3-40FB-9002-DF37270D8BFC}" presName="spacer" presStyleCnt="0"/>
      <dgm:spPr/>
    </dgm:pt>
    <dgm:pt modelId="{BFD2D9E3-DBC9-4405-BBA7-8E1DB2638190}" type="pres">
      <dgm:prSet presAssocID="{3FE46A09-A94D-4BC5-A739-CBBC2C658BD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B87A9D6-E050-44BA-84B1-EBF79382FAFB}" type="pres">
      <dgm:prSet presAssocID="{12F15974-9623-44F9-9FD6-159CDFBA206A}" presName="spacer" presStyleCnt="0"/>
      <dgm:spPr/>
    </dgm:pt>
    <dgm:pt modelId="{E16F707D-CA85-4A68-BC89-56B0EB22368C}" type="pres">
      <dgm:prSet presAssocID="{FFBFF7AC-C7ED-4B16-9CF7-139F27FD8B0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68C61FE-0124-41B6-A48F-5E00EE296984}" type="presOf" srcId="{7CB28665-FB60-4A0F-BA92-0271C370C6C2}" destId="{2D6A554B-6B2B-4C06-9F5A-C85B35F6FD8C}" srcOrd="0" destOrd="0" presId="urn:microsoft.com/office/officeart/2005/8/layout/vList2"/>
    <dgm:cxn modelId="{85E6A68E-7A73-4F33-BA33-22CF8F420187}" srcId="{3266D4B7-B7BD-447E-ADD3-F04CA6113DA9}" destId="{7CB28665-FB60-4A0F-BA92-0271C370C6C2}" srcOrd="0" destOrd="0" parTransId="{5D54D2B8-E644-42FD-9166-1C3BAF21AABF}" sibTransId="{660D7048-F5E3-40FB-9002-DF37270D8BFC}"/>
    <dgm:cxn modelId="{41555797-6519-4ACD-8C3C-48E13F0E91D1}" type="presOf" srcId="{3266D4B7-B7BD-447E-ADD3-F04CA6113DA9}" destId="{A9E56A6F-23A9-44A2-9663-1E76AABEDD87}" srcOrd="0" destOrd="0" presId="urn:microsoft.com/office/officeart/2005/8/layout/vList2"/>
    <dgm:cxn modelId="{B72F902B-4DC6-460C-9854-960278F148F1}" type="presOf" srcId="{FFBFF7AC-C7ED-4B16-9CF7-139F27FD8B04}" destId="{E16F707D-CA85-4A68-BC89-56B0EB22368C}" srcOrd="0" destOrd="0" presId="urn:microsoft.com/office/officeart/2005/8/layout/vList2"/>
    <dgm:cxn modelId="{471EA353-E80F-41EE-8235-D26A6C135EBD}" srcId="{3266D4B7-B7BD-447E-ADD3-F04CA6113DA9}" destId="{3FE46A09-A94D-4BC5-A739-CBBC2C658BDC}" srcOrd="1" destOrd="0" parTransId="{63BECE48-FB66-455E-B537-9BF4AC1FD2B2}" sibTransId="{12F15974-9623-44F9-9FD6-159CDFBA206A}"/>
    <dgm:cxn modelId="{72BFAB02-C594-459A-B74F-EB2FB2D332B9}" srcId="{3266D4B7-B7BD-447E-ADD3-F04CA6113DA9}" destId="{FFBFF7AC-C7ED-4B16-9CF7-139F27FD8B04}" srcOrd="2" destOrd="0" parTransId="{4D216F27-58BF-4CA3-BA0D-60C44B55043F}" sibTransId="{1A58F77C-19DB-4E17-A6F4-86CF6845D515}"/>
    <dgm:cxn modelId="{A0E010D1-944E-4AFC-B58E-537D93D9625E}" type="presOf" srcId="{3FE46A09-A94D-4BC5-A739-CBBC2C658BDC}" destId="{BFD2D9E3-DBC9-4405-BBA7-8E1DB2638190}" srcOrd="0" destOrd="0" presId="urn:microsoft.com/office/officeart/2005/8/layout/vList2"/>
    <dgm:cxn modelId="{5DE70046-44E7-4F1B-9952-1AF0E474974D}" type="presParOf" srcId="{A9E56A6F-23A9-44A2-9663-1E76AABEDD87}" destId="{2D6A554B-6B2B-4C06-9F5A-C85B35F6FD8C}" srcOrd="0" destOrd="0" presId="urn:microsoft.com/office/officeart/2005/8/layout/vList2"/>
    <dgm:cxn modelId="{10F157B2-80E1-4CE1-9AE3-6166096978AC}" type="presParOf" srcId="{A9E56A6F-23A9-44A2-9663-1E76AABEDD87}" destId="{C96A0473-B26C-458F-8C4D-1A617C498085}" srcOrd="1" destOrd="0" presId="urn:microsoft.com/office/officeart/2005/8/layout/vList2"/>
    <dgm:cxn modelId="{EAB590D9-513B-4D96-9C01-18B0875D48BF}" type="presParOf" srcId="{A9E56A6F-23A9-44A2-9663-1E76AABEDD87}" destId="{BFD2D9E3-DBC9-4405-BBA7-8E1DB2638190}" srcOrd="2" destOrd="0" presId="urn:microsoft.com/office/officeart/2005/8/layout/vList2"/>
    <dgm:cxn modelId="{13943CC1-731E-4DCE-9893-17F9C584E6A4}" type="presParOf" srcId="{A9E56A6F-23A9-44A2-9663-1E76AABEDD87}" destId="{EB87A9D6-E050-44BA-84B1-EBF79382FAFB}" srcOrd="3" destOrd="0" presId="urn:microsoft.com/office/officeart/2005/8/layout/vList2"/>
    <dgm:cxn modelId="{6EE28D4A-4A56-4624-BF32-DF39A97062AA}" type="presParOf" srcId="{A9E56A6F-23A9-44A2-9663-1E76AABEDD87}" destId="{E16F707D-CA85-4A68-BC89-56B0EB22368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3D4F37B-9AFC-471F-8074-94E8DFDC8B85}" type="doc">
      <dgm:prSet loTypeId="urn:microsoft.com/office/officeart/2005/8/layout/vList2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MX"/>
        </a:p>
      </dgm:t>
    </dgm:pt>
    <dgm:pt modelId="{57E3BFB9-8E58-48D4-8D5B-17C667184195}">
      <dgm:prSet phldrT="[Texto]" custT="1"/>
      <dgm:spPr/>
      <dgm:t>
        <a:bodyPr/>
        <a:lstStyle/>
        <a:p>
          <a:r>
            <a:rPr lang="es-MX" sz="1400" dirty="0" smtClean="0">
              <a:latin typeface="Kalinga" pitchFamily="34" charset="0"/>
              <a:cs typeface="Kalinga" pitchFamily="34" charset="0"/>
            </a:rPr>
            <a:t>¿Cuáles son los </a:t>
          </a:r>
          <a:r>
            <a:rPr lang="es-MX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efectos </a:t>
          </a:r>
          <a:r>
            <a:rPr lang="es-MX" sz="1400" dirty="0" smtClean="0">
              <a:latin typeface="Kalinga" pitchFamily="34" charset="0"/>
              <a:cs typeface="Kalinga" pitchFamily="34" charset="0"/>
            </a:rPr>
            <a:t>esperados y colaterales de la puesta en marcha de las estrategias de política en los programas, las instituciones y el sistema educativo?</a:t>
          </a:r>
          <a:endParaRPr lang="es-MX" sz="1400" dirty="0">
            <a:latin typeface="Kalinga" pitchFamily="34" charset="0"/>
            <a:cs typeface="Kalinga" pitchFamily="34" charset="0"/>
          </a:endParaRPr>
        </a:p>
      </dgm:t>
    </dgm:pt>
    <dgm:pt modelId="{2152644D-E988-46C8-9588-11EC22146C41}" type="parTrans" cxnId="{61475E60-4076-44A7-8216-32B921740A96}">
      <dgm:prSet/>
      <dgm:spPr/>
      <dgm:t>
        <a:bodyPr/>
        <a:lstStyle/>
        <a:p>
          <a:endParaRPr lang="es-MX"/>
        </a:p>
      </dgm:t>
    </dgm:pt>
    <dgm:pt modelId="{98826AD6-9B8E-4FB7-B552-ECB47EFC1A6B}" type="sibTrans" cxnId="{61475E60-4076-44A7-8216-32B921740A96}">
      <dgm:prSet/>
      <dgm:spPr/>
      <dgm:t>
        <a:bodyPr/>
        <a:lstStyle/>
        <a:p>
          <a:endParaRPr lang="es-MX"/>
        </a:p>
      </dgm:t>
    </dgm:pt>
    <dgm:pt modelId="{AB7A00D3-26E4-4A13-B832-D4DD0B32C618}" type="pres">
      <dgm:prSet presAssocID="{E3D4F37B-9AFC-471F-8074-94E8DFDC8B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1D1CD0F-1A5A-41E8-80B7-379A88E1639A}" type="pres">
      <dgm:prSet presAssocID="{57E3BFB9-8E58-48D4-8D5B-17C667184195}" presName="parentText" presStyleLbl="node1" presStyleIdx="0" presStyleCnt="1" custLinFactNeighborX="1882" custLinFactNeighborY="278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A3A368C-19AB-4FDC-B4FD-597F1498FDAB}" type="presOf" srcId="{E3D4F37B-9AFC-471F-8074-94E8DFDC8B85}" destId="{AB7A00D3-26E4-4A13-B832-D4DD0B32C618}" srcOrd="0" destOrd="0" presId="urn:microsoft.com/office/officeart/2005/8/layout/vList2"/>
    <dgm:cxn modelId="{61475E60-4076-44A7-8216-32B921740A96}" srcId="{E3D4F37B-9AFC-471F-8074-94E8DFDC8B85}" destId="{57E3BFB9-8E58-48D4-8D5B-17C667184195}" srcOrd="0" destOrd="0" parTransId="{2152644D-E988-46C8-9588-11EC22146C41}" sibTransId="{98826AD6-9B8E-4FB7-B552-ECB47EFC1A6B}"/>
    <dgm:cxn modelId="{500D6D78-618A-4DAC-8E05-B570FF2C48ED}" type="presOf" srcId="{57E3BFB9-8E58-48D4-8D5B-17C667184195}" destId="{71D1CD0F-1A5A-41E8-80B7-379A88E1639A}" srcOrd="0" destOrd="0" presId="urn:microsoft.com/office/officeart/2005/8/layout/vList2"/>
    <dgm:cxn modelId="{72BB6D19-0185-4806-9489-42433FAADDCB}" type="presParOf" srcId="{AB7A00D3-26E4-4A13-B832-D4DD0B32C618}" destId="{71D1CD0F-1A5A-41E8-80B7-379A88E163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AB9B8D6-9388-400B-900F-8D3A248ACDBF}" type="presOf" srcId="{79BD4BEC-43E4-4E9D-95B9-CADEFD9E00E7}" destId="{19ED06D7-9EE3-44EF-95C4-5353FFEFC5E3}" srcOrd="0" destOrd="0" presId="urn:microsoft.com/office/officeart/2005/8/layout/vList2"/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6AEB4FCE-C6DF-4E18-951E-9753EF3B44CC}" type="presOf" srcId="{378AC8D6-6F59-4077-848F-610A03738724}" destId="{11DBC610-4B39-4D62-873F-B7D950CF01ED}" srcOrd="0" destOrd="0" presId="urn:microsoft.com/office/officeart/2005/8/layout/vList2"/>
    <dgm:cxn modelId="{7FECB7EB-60FD-42DB-83C3-1F0984BD9D41}" type="presOf" srcId="{AFBA2F3D-956A-4B32-9CFF-6E2A0809F0F9}" destId="{69644525-18F9-4D6A-8960-4875E072023C}" srcOrd="0" destOrd="0" presId="urn:microsoft.com/office/officeart/2005/8/layout/vList2"/>
    <dgm:cxn modelId="{1996B4EB-1DF6-44ED-B91E-628655E906FA}" type="presOf" srcId="{CD0C2BFA-E129-4D7E-AE6F-77BB3199B00C}" destId="{A99DFE33-245D-4D66-8078-67AE776B72EE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7C55B129-F34C-46A5-A70D-AFABC9327C43}" type="presOf" srcId="{B5DB6BDF-A13D-4E69-8EC4-682C7299CA9B}" destId="{B0E41E7D-F6E9-460A-8CE1-164C305C3B52}" srcOrd="0" destOrd="0" presId="urn:microsoft.com/office/officeart/2005/8/layout/vList2"/>
    <dgm:cxn modelId="{7A0CF212-AEC3-4D36-8C6F-4205D2D9F35E}" type="presOf" srcId="{F17D4832-0095-4738-8316-99078C25AC4D}" destId="{295C961C-7D9E-4DB6-9B07-C1070E214103}" srcOrd="0" destOrd="0" presId="urn:microsoft.com/office/officeart/2005/8/layout/vList2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8B5EFCEF-49C3-44FA-ADC7-02FB8398DEE5}" type="presOf" srcId="{9C53E905-C666-4A03-93F6-908F96309E7A}" destId="{F53835B0-7A02-4094-AF71-F5D8F4AAA6EF}" srcOrd="0" destOrd="0" presId="urn:microsoft.com/office/officeart/2005/8/layout/vList2"/>
    <dgm:cxn modelId="{A117E912-E749-437C-9A40-922CD7CEE76C}" type="presOf" srcId="{59E9F09E-E5C3-4CA6-B4FC-BD9F9D1F998F}" destId="{0A8896D1-1D3C-431F-9718-53FF1EC39D95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006628E5-A808-4E20-A2CE-F2FAE9C8A1E0}" type="presOf" srcId="{D1F7439E-0280-45B4-8EC8-6584755202EF}" destId="{B25F164B-37A0-45ED-9AC1-9126ABA19BDE}" srcOrd="0" destOrd="0" presId="urn:microsoft.com/office/officeart/2005/8/layout/vList2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B172ADC4-3576-4CC7-A690-B5741898A314}" type="presParOf" srcId="{11DBC610-4B39-4D62-873F-B7D950CF01ED}" destId="{295C961C-7D9E-4DB6-9B07-C1070E214103}" srcOrd="0" destOrd="0" presId="urn:microsoft.com/office/officeart/2005/8/layout/vList2"/>
    <dgm:cxn modelId="{91446C8F-36C6-4CD0-9CC6-E64EB9FEF74C}" type="presParOf" srcId="{11DBC610-4B39-4D62-873F-B7D950CF01ED}" destId="{97904885-6D79-43FD-9789-CE5E41AD76AF}" srcOrd="1" destOrd="0" presId="urn:microsoft.com/office/officeart/2005/8/layout/vList2"/>
    <dgm:cxn modelId="{27771C3E-2CB2-4A09-A21A-DE5E4123047F}" type="presParOf" srcId="{11DBC610-4B39-4D62-873F-B7D950CF01ED}" destId="{A99DFE33-245D-4D66-8078-67AE776B72EE}" srcOrd="2" destOrd="0" presId="urn:microsoft.com/office/officeart/2005/8/layout/vList2"/>
    <dgm:cxn modelId="{6BBB0825-F96A-4027-94D0-42BE083C8AC4}" type="presParOf" srcId="{11DBC610-4B39-4D62-873F-B7D950CF01ED}" destId="{B29F61C5-3302-42F7-9584-5C8EED116C1E}" srcOrd="3" destOrd="0" presId="urn:microsoft.com/office/officeart/2005/8/layout/vList2"/>
    <dgm:cxn modelId="{219A25FB-67B1-4C9D-A6C7-F04BC740A9A9}" type="presParOf" srcId="{11DBC610-4B39-4D62-873F-B7D950CF01ED}" destId="{B0E41E7D-F6E9-460A-8CE1-164C305C3B52}" srcOrd="4" destOrd="0" presId="urn:microsoft.com/office/officeart/2005/8/layout/vList2"/>
    <dgm:cxn modelId="{0F376657-4491-469D-B7CC-E027424BAA3E}" type="presParOf" srcId="{11DBC610-4B39-4D62-873F-B7D950CF01ED}" destId="{7FE7C920-1B44-4E40-8587-999FE9841ED3}" srcOrd="5" destOrd="0" presId="urn:microsoft.com/office/officeart/2005/8/layout/vList2"/>
    <dgm:cxn modelId="{4BB069AE-FE59-40BE-9B49-829FF19A7897}" type="presParOf" srcId="{11DBC610-4B39-4D62-873F-B7D950CF01ED}" destId="{69644525-18F9-4D6A-8960-4875E072023C}" srcOrd="6" destOrd="0" presId="urn:microsoft.com/office/officeart/2005/8/layout/vList2"/>
    <dgm:cxn modelId="{18C14B20-1864-43DD-8A94-771146712AB9}" type="presParOf" srcId="{11DBC610-4B39-4D62-873F-B7D950CF01ED}" destId="{668CD2DD-7C33-4A0D-B2AE-3C8261735C7F}" srcOrd="7" destOrd="0" presId="urn:microsoft.com/office/officeart/2005/8/layout/vList2"/>
    <dgm:cxn modelId="{0101D0CB-3611-450A-AD6C-73AD725254A9}" type="presParOf" srcId="{11DBC610-4B39-4D62-873F-B7D950CF01ED}" destId="{19ED06D7-9EE3-44EF-95C4-5353FFEFC5E3}" srcOrd="8" destOrd="0" presId="urn:microsoft.com/office/officeart/2005/8/layout/vList2"/>
    <dgm:cxn modelId="{CE920E53-BBB4-41D2-95AF-876F9A2D0067}" type="presParOf" srcId="{11DBC610-4B39-4D62-873F-B7D950CF01ED}" destId="{A0408FF5-259E-4D5E-A7D4-FEFA4A67F33B}" srcOrd="9" destOrd="0" presId="urn:microsoft.com/office/officeart/2005/8/layout/vList2"/>
    <dgm:cxn modelId="{C9927C5D-7557-4BA1-AE01-774971C5EE90}" type="presParOf" srcId="{11DBC610-4B39-4D62-873F-B7D950CF01ED}" destId="{0A8896D1-1D3C-431F-9718-53FF1EC39D95}" srcOrd="10" destOrd="0" presId="urn:microsoft.com/office/officeart/2005/8/layout/vList2"/>
    <dgm:cxn modelId="{6AB2E1F8-B7BB-482A-BFF0-9ACE6CA63739}" type="presParOf" srcId="{11DBC610-4B39-4D62-873F-B7D950CF01ED}" destId="{735C9516-E078-4261-AE73-EC626F6D2489}" srcOrd="11" destOrd="0" presId="urn:microsoft.com/office/officeart/2005/8/layout/vList2"/>
    <dgm:cxn modelId="{460B437C-2DE5-4495-A535-5CA1250B8EDD}" type="presParOf" srcId="{11DBC610-4B39-4D62-873F-B7D950CF01ED}" destId="{F53835B0-7A02-4094-AF71-F5D8F4AAA6EF}" srcOrd="12" destOrd="0" presId="urn:microsoft.com/office/officeart/2005/8/layout/vList2"/>
    <dgm:cxn modelId="{A67807B5-EF43-4856-A803-44BF8EA75D6C}" type="presParOf" srcId="{11DBC610-4B39-4D62-873F-B7D950CF01ED}" destId="{F0039CD0-6A0F-4CCC-87F1-DA3821B97429}" srcOrd="13" destOrd="0" presId="urn:microsoft.com/office/officeart/2005/8/layout/vList2"/>
    <dgm:cxn modelId="{E90B0CF9-B0C9-41F0-BFDD-3FD1D9E6E9ED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4AA1EACA-C9B2-4C05-9B15-9F432A96711C}" type="presOf" srcId="{AFBA2F3D-956A-4B32-9CFF-6E2A0809F0F9}" destId="{69644525-18F9-4D6A-8960-4875E072023C}" srcOrd="0" destOrd="0" presId="urn:microsoft.com/office/officeart/2005/8/layout/vList2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7FEE2711-917E-4F8A-AAD3-EE45D11FC2B4}" type="presOf" srcId="{CD0C2BFA-E129-4D7E-AE6F-77BB3199B00C}" destId="{A99DFE33-245D-4D66-8078-67AE776B72EE}" srcOrd="0" destOrd="0" presId="urn:microsoft.com/office/officeart/2005/8/layout/vList2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A6098796-E491-444E-BFD2-DFAD9EE8DFB5}" type="presOf" srcId="{9C53E905-C666-4A03-93F6-908F96309E7A}" destId="{F53835B0-7A02-4094-AF71-F5D8F4AAA6EF}" srcOrd="0" destOrd="0" presId="urn:microsoft.com/office/officeart/2005/8/layout/vList2"/>
    <dgm:cxn modelId="{0D19A528-2E53-43F5-86A1-39D32189A4FA}" type="presOf" srcId="{B5DB6BDF-A13D-4E69-8EC4-682C7299CA9B}" destId="{B0E41E7D-F6E9-460A-8CE1-164C305C3B52}" srcOrd="0" destOrd="0" presId="urn:microsoft.com/office/officeart/2005/8/layout/vList2"/>
    <dgm:cxn modelId="{E10626C0-D340-40D4-B744-2F9BC21B336D}" type="presOf" srcId="{59E9F09E-E5C3-4CA6-B4FC-BD9F9D1F998F}" destId="{0A8896D1-1D3C-431F-9718-53FF1EC39D95}" srcOrd="0" destOrd="0" presId="urn:microsoft.com/office/officeart/2005/8/layout/vList2"/>
    <dgm:cxn modelId="{7958E9C4-0970-4ED6-813B-B68C9C1D4FEA}" type="presOf" srcId="{79BD4BEC-43E4-4E9D-95B9-CADEFD9E00E7}" destId="{19ED06D7-9EE3-44EF-95C4-5353FFEFC5E3}" srcOrd="0" destOrd="0" presId="urn:microsoft.com/office/officeart/2005/8/layout/vList2"/>
    <dgm:cxn modelId="{38E39092-956C-48EE-AA62-022ED46EBC14}" type="presOf" srcId="{F17D4832-0095-4738-8316-99078C25AC4D}" destId="{295C961C-7D9E-4DB6-9B07-C1070E214103}" srcOrd="0" destOrd="0" presId="urn:microsoft.com/office/officeart/2005/8/layout/vList2"/>
    <dgm:cxn modelId="{D3EDD81F-F191-41F0-876F-712D4C9750C9}" type="presOf" srcId="{378AC8D6-6F59-4077-848F-610A03738724}" destId="{11DBC610-4B39-4D62-873F-B7D950CF01ED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696114E3-41DF-48D2-AC79-6840BA02612D}" type="presOf" srcId="{D1F7439E-0280-45B4-8EC8-6584755202EF}" destId="{B25F164B-37A0-45ED-9AC1-9126ABA19BDE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A95C88F0-13F9-4301-92CB-1C3C0AE81783}" type="presParOf" srcId="{11DBC610-4B39-4D62-873F-B7D950CF01ED}" destId="{295C961C-7D9E-4DB6-9B07-C1070E214103}" srcOrd="0" destOrd="0" presId="urn:microsoft.com/office/officeart/2005/8/layout/vList2"/>
    <dgm:cxn modelId="{2581B868-A232-44FF-93A1-D82D01611439}" type="presParOf" srcId="{11DBC610-4B39-4D62-873F-B7D950CF01ED}" destId="{97904885-6D79-43FD-9789-CE5E41AD76AF}" srcOrd="1" destOrd="0" presId="urn:microsoft.com/office/officeart/2005/8/layout/vList2"/>
    <dgm:cxn modelId="{B3D8583D-CA26-485E-AC27-F2580F3CEC1C}" type="presParOf" srcId="{11DBC610-4B39-4D62-873F-B7D950CF01ED}" destId="{A99DFE33-245D-4D66-8078-67AE776B72EE}" srcOrd="2" destOrd="0" presId="urn:microsoft.com/office/officeart/2005/8/layout/vList2"/>
    <dgm:cxn modelId="{C283AA8F-3C1C-416A-8575-4826EFD84462}" type="presParOf" srcId="{11DBC610-4B39-4D62-873F-B7D950CF01ED}" destId="{B29F61C5-3302-42F7-9584-5C8EED116C1E}" srcOrd="3" destOrd="0" presId="urn:microsoft.com/office/officeart/2005/8/layout/vList2"/>
    <dgm:cxn modelId="{4703F323-26C2-4625-B07A-3E550F1224EB}" type="presParOf" srcId="{11DBC610-4B39-4D62-873F-B7D950CF01ED}" destId="{B0E41E7D-F6E9-460A-8CE1-164C305C3B52}" srcOrd="4" destOrd="0" presId="urn:microsoft.com/office/officeart/2005/8/layout/vList2"/>
    <dgm:cxn modelId="{A3413C1B-8FC9-425E-9BE5-BE57CB0FF0B9}" type="presParOf" srcId="{11DBC610-4B39-4D62-873F-B7D950CF01ED}" destId="{7FE7C920-1B44-4E40-8587-999FE9841ED3}" srcOrd="5" destOrd="0" presId="urn:microsoft.com/office/officeart/2005/8/layout/vList2"/>
    <dgm:cxn modelId="{0237A362-6488-4008-AE92-CDCA2BE5D122}" type="presParOf" srcId="{11DBC610-4B39-4D62-873F-B7D950CF01ED}" destId="{69644525-18F9-4D6A-8960-4875E072023C}" srcOrd="6" destOrd="0" presId="urn:microsoft.com/office/officeart/2005/8/layout/vList2"/>
    <dgm:cxn modelId="{01052F8F-A8B0-4A5F-8D1F-BC08BA7813E3}" type="presParOf" srcId="{11DBC610-4B39-4D62-873F-B7D950CF01ED}" destId="{668CD2DD-7C33-4A0D-B2AE-3C8261735C7F}" srcOrd="7" destOrd="0" presId="urn:microsoft.com/office/officeart/2005/8/layout/vList2"/>
    <dgm:cxn modelId="{859FC55C-EBDA-4F51-9D68-8E0ACD7B586F}" type="presParOf" srcId="{11DBC610-4B39-4D62-873F-B7D950CF01ED}" destId="{19ED06D7-9EE3-44EF-95C4-5353FFEFC5E3}" srcOrd="8" destOrd="0" presId="urn:microsoft.com/office/officeart/2005/8/layout/vList2"/>
    <dgm:cxn modelId="{12BDB271-E7F4-4D7B-A880-76484001B061}" type="presParOf" srcId="{11DBC610-4B39-4D62-873F-B7D950CF01ED}" destId="{A0408FF5-259E-4D5E-A7D4-FEFA4A67F33B}" srcOrd="9" destOrd="0" presId="urn:microsoft.com/office/officeart/2005/8/layout/vList2"/>
    <dgm:cxn modelId="{F32CC1F1-5A55-4E2E-8D7B-A156B7F38B46}" type="presParOf" srcId="{11DBC610-4B39-4D62-873F-B7D950CF01ED}" destId="{0A8896D1-1D3C-431F-9718-53FF1EC39D95}" srcOrd="10" destOrd="0" presId="urn:microsoft.com/office/officeart/2005/8/layout/vList2"/>
    <dgm:cxn modelId="{E1424500-8554-41AB-9FAB-64035F307F8E}" type="presParOf" srcId="{11DBC610-4B39-4D62-873F-B7D950CF01ED}" destId="{735C9516-E078-4261-AE73-EC626F6D2489}" srcOrd="11" destOrd="0" presId="urn:microsoft.com/office/officeart/2005/8/layout/vList2"/>
    <dgm:cxn modelId="{1AC66E35-3A12-4255-ABD0-1D254B017CFE}" type="presParOf" srcId="{11DBC610-4B39-4D62-873F-B7D950CF01ED}" destId="{F53835B0-7A02-4094-AF71-F5D8F4AAA6EF}" srcOrd="12" destOrd="0" presId="urn:microsoft.com/office/officeart/2005/8/layout/vList2"/>
    <dgm:cxn modelId="{1E08AA58-C62E-4DD7-B781-691F955E4597}" type="presParOf" srcId="{11DBC610-4B39-4D62-873F-B7D950CF01ED}" destId="{F0039CD0-6A0F-4CCC-87F1-DA3821B97429}" srcOrd="13" destOrd="0" presId="urn:microsoft.com/office/officeart/2005/8/layout/vList2"/>
    <dgm:cxn modelId="{904FC68B-B6CF-47F7-B3B0-B942F42877E8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EF8A3E6-7227-4EC5-9D33-DD7AE6FE904D}" type="doc">
      <dgm:prSet loTypeId="urn:microsoft.com/office/officeart/2005/8/layout/lProcess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A3106D26-A749-4DB9-88E6-0A395931CDC7}">
      <dgm:prSet phldrT="[Texto]" custT="1"/>
      <dgm:spPr/>
      <dgm:t>
        <a:bodyPr/>
        <a:lstStyle/>
        <a:p>
          <a:r>
            <a:rPr lang="es-MX" sz="2000" dirty="0" smtClean="0">
              <a:latin typeface="Kalinga" pitchFamily="34" charset="0"/>
              <a:cs typeface="Kalinga" pitchFamily="34" charset="0"/>
            </a:rPr>
            <a:t>Procesos de transferencia</a:t>
          </a:r>
          <a:endParaRPr lang="es-MX" sz="2000" dirty="0">
            <a:latin typeface="Kalinga" pitchFamily="34" charset="0"/>
            <a:cs typeface="Kalinga" pitchFamily="34" charset="0"/>
          </a:endParaRPr>
        </a:p>
      </dgm:t>
    </dgm:pt>
    <dgm:pt modelId="{3762CD9D-7C63-4548-A2F4-13887C956A7F}" type="parTrans" cxnId="{36CD0DE2-3456-4D83-AB27-24D6566A822E}">
      <dgm:prSet/>
      <dgm:spPr/>
      <dgm:t>
        <a:bodyPr/>
        <a:lstStyle/>
        <a:p>
          <a:endParaRPr lang="es-MX"/>
        </a:p>
      </dgm:t>
    </dgm:pt>
    <dgm:pt modelId="{1CF24C42-6D9B-4AA1-AAA7-E779B250069C}" type="sibTrans" cxnId="{36CD0DE2-3456-4D83-AB27-24D6566A822E}">
      <dgm:prSet/>
      <dgm:spPr/>
      <dgm:t>
        <a:bodyPr/>
        <a:lstStyle/>
        <a:p>
          <a:endParaRPr lang="es-MX"/>
        </a:p>
      </dgm:t>
    </dgm:pt>
    <dgm:pt modelId="{62F973AD-5A3A-4504-B692-DF0F04AA3300}">
      <dgm:prSet phldrT="[Texto]" custT="1"/>
      <dgm:spPr/>
      <dgm:t>
        <a:bodyPr/>
        <a:lstStyle/>
        <a:p>
          <a:r>
            <a:rPr lang="es-MX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Actores</a:t>
          </a:r>
        </a:p>
      </dgm:t>
    </dgm:pt>
    <dgm:pt modelId="{BD3ABBC5-1801-4B93-A117-011FF6CD938C}" type="parTrans" cxnId="{7B915E55-955B-4ADE-A26D-7DEF506A8065}">
      <dgm:prSet/>
      <dgm:spPr/>
      <dgm:t>
        <a:bodyPr/>
        <a:lstStyle/>
        <a:p>
          <a:endParaRPr lang="es-MX"/>
        </a:p>
      </dgm:t>
    </dgm:pt>
    <dgm:pt modelId="{F4926137-2BBC-4C03-8CF9-28CFFA0E5B56}" type="sibTrans" cxnId="{7B915E55-955B-4ADE-A26D-7DEF506A8065}">
      <dgm:prSet/>
      <dgm:spPr/>
      <dgm:t>
        <a:bodyPr/>
        <a:lstStyle/>
        <a:p>
          <a:endParaRPr lang="es-MX"/>
        </a:p>
      </dgm:t>
    </dgm:pt>
    <dgm:pt modelId="{9446A4A1-7FFC-4204-8D64-230349524A22}">
      <dgm:prSet phldrT="[Texto]" custT="1"/>
      <dgm:spPr/>
      <dgm:t>
        <a:bodyPr/>
        <a:lstStyle/>
        <a:p>
          <a:r>
            <a:rPr lang="es-MX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Tipologías</a:t>
          </a:r>
          <a:endParaRPr lang="es-MX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E7FAED14-7A4F-4578-B645-3C5CCF0C7B85}" type="parTrans" cxnId="{B5EE4984-9994-4B4C-80CD-A21E9DDF9475}">
      <dgm:prSet/>
      <dgm:spPr/>
      <dgm:t>
        <a:bodyPr/>
        <a:lstStyle/>
        <a:p>
          <a:endParaRPr lang="es-MX"/>
        </a:p>
      </dgm:t>
    </dgm:pt>
    <dgm:pt modelId="{3BCC19D4-3F4D-4D0D-99E6-F1880CF4D659}" type="sibTrans" cxnId="{B5EE4984-9994-4B4C-80CD-A21E9DDF9475}">
      <dgm:prSet/>
      <dgm:spPr/>
      <dgm:t>
        <a:bodyPr/>
        <a:lstStyle/>
        <a:p>
          <a:endParaRPr lang="es-MX"/>
        </a:p>
      </dgm:t>
    </dgm:pt>
    <dgm:pt modelId="{E9BFE5C2-620A-4948-98F5-FC90FD25589F}">
      <dgm:prSet phldrT="[Texto]" custT="1"/>
      <dgm:spPr/>
      <dgm:t>
        <a:bodyPr/>
        <a:lstStyle/>
        <a:p>
          <a:r>
            <a:rPr lang="es-MX" sz="2000" dirty="0" smtClean="0">
              <a:latin typeface="Kalinga" pitchFamily="34" charset="0"/>
              <a:cs typeface="Kalinga" pitchFamily="34" charset="0"/>
            </a:rPr>
            <a:t>Interpretaciones de los actores</a:t>
          </a:r>
          <a:endParaRPr lang="es-MX" sz="2000" dirty="0">
            <a:latin typeface="Kalinga" pitchFamily="34" charset="0"/>
            <a:cs typeface="Kalinga" pitchFamily="34" charset="0"/>
          </a:endParaRPr>
        </a:p>
      </dgm:t>
    </dgm:pt>
    <dgm:pt modelId="{214B4EB2-A2DB-4B3F-AF8E-1AAA4098135D}" type="parTrans" cxnId="{F7CB7AB9-9E98-495D-88D1-762C44DDCB2B}">
      <dgm:prSet/>
      <dgm:spPr/>
      <dgm:t>
        <a:bodyPr/>
        <a:lstStyle/>
        <a:p>
          <a:endParaRPr lang="es-MX"/>
        </a:p>
      </dgm:t>
    </dgm:pt>
    <dgm:pt modelId="{93BBB46E-A710-4AA8-8733-A156B59F2A5B}" type="sibTrans" cxnId="{F7CB7AB9-9E98-495D-88D1-762C44DDCB2B}">
      <dgm:prSet/>
      <dgm:spPr/>
      <dgm:t>
        <a:bodyPr/>
        <a:lstStyle/>
        <a:p>
          <a:endParaRPr lang="es-MX"/>
        </a:p>
      </dgm:t>
    </dgm:pt>
    <dgm:pt modelId="{CDADB730-4AE8-449F-A46F-98A09C163238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Efectos de la implantación del PNPC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D3CEE3D4-AAF6-4B51-A312-9AE06384F22B}" type="parTrans" cxnId="{4EEF3605-F1E1-408E-A2C0-041EB888BD33}">
      <dgm:prSet/>
      <dgm:spPr/>
      <dgm:t>
        <a:bodyPr/>
        <a:lstStyle/>
        <a:p>
          <a:endParaRPr lang="es-MX"/>
        </a:p>
      </dgm:t>
    </dgm:pt>
    <dgm:pt modelId="{2CFC5B3F-FAC8-48FE-B6C5-2A5A6F0BF623}" type="sibTrans" cxnId="{4EEF3605-F1E1-408E-A2C0-041EB888BD33}">
      <dgm:prSet/>
      <dgm:spPr/>
      <dgm:t>
        <a:bodyPr/>
        <a:lstStyle/>
        <a:p>
          <a:endParaRPr lang="es-MX"/>
        </a:p>
      </dgm:t>
    </dgm:pt>
    <dgm:pt modelId="{DF0481AF-56F9-4271-9E55-07FD3210D531}">
      <dgm:prSet phldrT="[Texto]" custT="1"/>
      <dgm:spPr/>
      <dgm:t>
        <a:bodyPr/>
        <a:lstStyle/>
        <a:p>
          <a:r>
            <a:rPr lang="es-MX" sz="1800" dirty="0" smtClean="0">
              <a:latin typeface="Kalinga" pitchFamily="34" charset="0"/>
              <a:cs typeface="Kalinga" pitchFamily="34" charset="0"/>
            </a:rPr>
            <a:t>Ocurrencia de efectos no esperados</a:t>
          </a:r>
          <a:endParaRPr lang="es-MX" sz="1800" dirty="0">
            <a:latin typeface="Kalinga" pitchFamily="34" charset="0"/>
            <a:cs typeface="Kalinga" pitchFamily="34" charset="0"/>
          </a:endParaRPr>
        </a:p>
      </dgm:t>
    </dgm:pt>
    <dgm:pt modelId="{AB4BFC17-95FF-4BB9-8AFD-F63B4AAA923D}" type="parTrans" cxnId="{FA847451-762D-4EF8-9122-CADF453F70A8}">
      <dgm:prSet/>
      <dgm:spPr/>
      <dgm:t>
        <a:bodyPr/>
        <a:lstStyle/>
        <a:p>
          <a:endParaRPr lang="es-MX"/>
        </a:p>
      </dgm:t>
    </dgm:pt>
    <dgm:pt modelId="{3BC11D8F-02A9-489A-9E16-8F23BCCAED45}" type="sibTrans" cxnId="{FA847451-762D-4EF8-9122-CADF453F70A8}">
      <dgm:prSet/>
      <dgm:spPr/>
      <dgm:t>
        <a:bodyPr/>
        <a:lstStyle/>
        <a:p>
          <a:endParaRPr lang="es-MX"/>
        </a:p>
      </dgm:t>
    </dgm:pt>
    <dgm:pt modelId="{D11DAEF9-3B30-4779-A1CF-841A360DA0D5}">
      <dgm:prSet phldrT="[Texto]" custT="1"/>
      <dgm:spPr/>
      <dgm:t>
        <a:bodyPr/>
        <a:lstStyle/>
        <a:p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En la orientación de los programas</a:t>
          </a:r>
          <a:endParaRPr lang="es-MX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F79D1154-8F55-4706-8BE7-C66F7C68BC8D}" type="parTrans" cxnId="{DEA606E4-AD27-4F98-ABD3-5504065DBF3A}">
      <dgm:prSet/>
      <dgm:spPr/>
      <dgm:t>
        <a:bodyPr/>
        <a:lstStyle/>
        <a:p>
          <a:endParaRPr lang="es-MX"/>
        </a:p>
      </dgm:t>
    </dgm:pt>
    <dgm:pt modelId="{F60C7ACF-D7FE-4BF8-AC58-9EB376775D89}" type="sibTrans" cxnId="{DEA606E4-AD27-4F98-ABD3-5504065DBF3A}">
      <dgm:prSet/>
      <dgm:spPr/>
      <dgm:t>
        <a:bodyPr/>
        <a:lstStyle/>
        <a:p>
          <a:endParaRPr lang="es-MX"/>
        </a:p>
      </dgm:t>
    </dgm:pt>
    <dgm:pt modelId="{9636F884-DA3A-4B0B-8480-922B91DD75C7}">
      <dgm:prSet phldrT="[Texto]" custT="1"/>
      <dgm:spPr/>
      <dgm:t>
        <a:bodyPr/>
        <a:lstStyle/>
        <a:p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Esfuerzos institucionales de cumplimiento de parámetros</a:t>
          </a:r>
          <a:endParaRPr lang="es-MX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1622B93-2F71-4783-94F0-8904A26BDF61}" type="parTrans" cxnId="{2B178D7C-C6B0-44DB-B0BD-B5DF222FA3B2}">
      <dgm:prSet/>
      <dgm:spPr/>
      <dgm:t>
        <a:bodyPr/>
        <a:lstStyle/>
        <a:p>
          <a:endParaRPr lang="es-MX"/>
        </a:p>
      </dgm:t>
    </dgm:pt>
    <dgm:pt modelId="{2708B0FE-0A70-41CB-9060-AF821322779F}" type="sibTrans" cxnId="{2B178D7C-C6B0-44DB-B0BD-B5DF222FA3B2}">
      <dgm:prSet/>
      <dgm:spPr/>
      <dgm:t>
        <a:bodyPr/>
        <a:lstStyle/>
        <a:p>
          <a:endParaRPr lang="es-MX"/>
        </a:p>
      </dgm:t>
    </dgm:pt>
    <dgm:pt modelId="{0D293647-DC5B-49B8-BB85-93B849743108}">
      <dgm:prSet phldrT="[Texto]" custT="1"/>
      <dgm:spPr/>
      <dgm:t>
        <a:bodyPr/>
        <a:lstStyle/>
        <a:p>
          <a:r>
            <a:rPr lang="es-MX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Trayectorias</a:t>
          </a:r>
          <a:endParaRPr lang="es-MX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C20E5C3-3A44-45B8-BBFF-F2E658B6E282}" type="parTrans" cxnId="{D0CCC3E2-8A3D-454E-9CD9-03D053914117}">
      <dgm:prSet/>
      <dgm:spPr/>
      <dgm:t>
        <a:bodyPr/>
        <a:lstStyle/>
        <a:p>
          <a:endParaRPr lang="es-MX"/>
        </a:p>
      </dgm:t>
    </dgm:pt>
    <dgm:pt modelId="{E74DC453-D4D1-4047-9B66-EEC8F051DDF9}" type="sibTrans" cxnId="{D0CCC3E2-8A3D-454E-9CD9-03D053914117}">
      <dgm:prSet/>
      <dgm:spPr/>
      <dgm:t>
        <a:bodyPr/>
        <a:lstStyle/>
        <a:p>
          <a:endParaRPr lang="es-MX"/>
        </a:p>
      </dgm:t>
    </dgm:pt>
    <dgm:pt modelId="{948321DE-3986-4FD3-A29A-7264E04257B2}">
      <dgm:prSet phldrT="[Texto]" custT="1"/>
      <dgm:spPr/>
      <dgm:t>
        <a:bodyPr/>
        <a:lstStyle/>
        <a:p>
          <a:r>
            <a:rPr lang="es-MX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Contenidos </a:t>
          </a:r>
          <a:endParaRPr lang="es-MX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0B280CC-DAB2-40EE-B7D1-01C8588F1EFA}" type="parTrans" cxnId="{C9DA06F4-E8C0-4290-9BC7-8963781305AF}">
      <dgm:prSet/>
      <dgm:spPr/>
      <dgm:t>
        <a:bodyPr/>
        <a:lstStyle/>
        <a:p>
          <a:endParaRPr lang="es-MX"/>
        </a:p>
      </dgm:t>
    </dgm:pt>
    <dgm:pt modelId="{2AA5D1CB-113B-4204-94A3-39EFED5BDC2B}" type="sibTrans" cxnId="{C9DA06F4-E8C0-4290-9BC7-8963781305AF}">
      <dgm:prSet/>
      <dgm:spPr/>
      <dgm:t>
        <a:bodyPr/>
        <a:lstStyle/>
        <a:p>
          <a:endParaRPr lang="es-MX"/>
        </a:p>
      </dgm:t>
    </dgm:pt>
    <dgm:pt modelId="{DC763CAE-0FBD-4D47-B436-B7449C3CD234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Orientación y operación de programas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4099F7-1A65-4A6B-9F8F-09ACC6488D69}" type="parTrans" cxnId="{A57A04F0-CE3E-4BEA-8A8D-35D2EADDDE13}">
      <dgm:prSet/>
      <dgm:spPr/>
      <dgm:t>
        <a:bodyPr/>
        <a:lstStyle/>
        <a:p>
          <a:endParaRPr lang="es-MX"/>
        </a:p>
      </dgm:t>
    </dgm:pt>
    <dgm:pt modelId="{C4586677-E34D-4E97-B2D9-619778F73626}" type="sibTrans" cxnId="{A57A04F0-CE3E-4BEA-8A8D-35D2EADDDE13}">
      <dgm:prSet/>
      <dgm:spPr/>
      <dgm:t>
        <a:bodyPr/>
        <a:lstStyle/>
        <a:p>
          <a:endParaRPr lang="es-MX"/>
        </a:p>
      </dgm:t>
    </dgm:pt>
    <dgm:pt modelId="{9D4D3783-72FB-49C4-A421-BB72A1EC3DC1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Organización y políticas institucionales de IES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FE06A68C-2560-47CD-AEF4-B76D83D586E5}" type="parTrans" cxnId="{4B625847-01BA-4EE7-BEC0-5894C7AF445D}">
      <dgm:prSet/>
      <dgm:spPr/>
      <dgm:t>
        <a:bodyPr/>
        <a:lstStyle/>
        <a:p>
          <a:endParaRPr lang="es-MX"/>
        </a:p>
      </dgm:t>
    </dgm:pt>
    <dgm:pt modelId="{9A5D902C-91A4-44C4-AD8A-ABDA53BD50C4}" type="sibTrans" cxnId="{4B625847-01BA-4EE7-BEC0-5894C7AF445D}">
      <dgm:prSet/>
      <dgm:spPr/>
      <dgm:t>
        <a:bodyPr/>
        <a:lstStyle/>
        <a:p>
          <a:endParaRPr lang="es-MX"/>
        </a:p>
      </dgm:t>
    </dgm:pt>
    <dgm:pt modelId="{A3FD3523-E8A9-44E6-AA9E-3DDF30675239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Fortalecimiento del posgrado nacional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2329746-EDD4-4CEE-A80D-863FDD107C57}" type="parTrans" cxnId="{4027854B-E39B-49EE-B723-BE04AC05B0F0}">
      <dgm:prSet/>
      <dgm:spPr/>
      <dgm:t>
        <a:bodyPr/>
        <a:lstStyle/>
        <a:p>
          <a:endParaRPr lang="es-MX"/>
        </a:p>
      </dgm:t>
    </dgm:pt>
    <dgm:pt modelId="{EBE48A06-13DC-477D-B6F1-EF5A9986C524}" type="sibTrans" cxnId="{4027854B-E39B-49EE-B723-BE04AC05B0F0}">
      <dgm:prSet/>
      <dgm:spPr/>
      <dgm:t>
        <a:bodyPr/>
        <a:lstStyle/>
        <a:p>
          <a:endParaRPr lang="es-MX"/>
        </a:p>
      </dgm:t>
    </dgm:pt>
    <dgm:pt modelId="{1305181A-AD2E-4EFD-9FAC-BD859786F7BA}" type="pres">
      <dgm:prSet presAssocID="{1EF8A3E6-7227-4EC5-9D33-DD7AE6FE904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DE2B8FA-6D98-4A8A-81A7-76B0C0E1659F}" type="pres">
      <dgm:prSet presAssocID="{A3106D26-A749-4DB9-88E6-0A395931CDC7}" presName="compNode" presStyleCnt="0"/>
      <dgm:spPr/>
    </dgm:pt>
    <dgm:pt modelId="{A2783114-25FD-4D92-927E-7856D6567EE5}" type="pres">
      <dgm:prSet presAssocID="{A3106D26-A749-4DB9-88E6-0A395931CDC7}" presName="aNode" presStyleLbl="bgShp" presStyleIdx="0" presStyleCnt="3"/>
      <dgm:spPr/>
      <dgm:t>
        <a:bodyPr/>
        <a:lstStyle/>
        <a:p>
          <a:endParaRPr lang="es-MX"/>
        </a:p>
      </dgm:t>
    </dgm:pt>
    <dgm:pt modelId="{A40F744A-5FD6-485C-9121-5D87B9AD24C9}" type="pres">
      <dgm:prSet presAssocID="{A3106D26-A749-4DB9-88E6-0A395931CDC7}" presName="textNode" presStyleLbl="bgShp" presStyleIdx="0" presStyleCnt="3"/>
      <dgm:spPr/>
      <dgm:t>
        <a:bodyPr/>
        <a:lstStyle/>
        <a:p>
          <a:endParaRPr lang="es-MX"/>
        </a:p>
      </dgm:t>
    </dgm:pt>
    <dgm:pt modelId="{8DE9CA9C-A1BD-4359-803B-602394F6AFB6}" type="pres">
      <dgm:prSet presAssocID="{A3106D26-A749-4DB9-88E6-0A395931CDC7}" presName="compChildNode" presStyleCnt="0"/>
      <dgm:spPr/>
    </dgm:pt>
    <dgm:pt modelId="{FA26A51A-6A12-42FF-B824-31A8DED188B5}" type="pres">
      <dgm:prSet presAssocID="{A3106D26-A749-4DB9-88E6-0A395931CDC7}" presName="theInnerList" presStyleCnt="0"/>
      <dgm:spPr/>
    </dgm:pt>
    <dgm:pt modelId="{B353315C-C506-40A5-9618-DE1A244AC36D}" type="pres">
      <dgm:prSet presAssocID="{62F973AD-5A3A-4504-B692-DF0F04AA3300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530F7D-DF31-423C-9DEE-E1F2CD380C46}" type="pres">
      <dgm:prSet presAssocID="{62F973AD-5A3A-4504-B692-DF0F04AA3300}" presName="aSpace2" presStyleCnt="0"/>
      <dgm:spPr/>
    </dgm:pt>
    <dgm:pt modelId="{FD204A94-80C8-48B5-9784-896AC419BFDA}" type="pres">
      <dgm:prSet presAssocID="{9446A4A1-7FFC-4204-8D64-230349524A22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0EAB590-EF2F-46F8-BA39-3F8792BE5EC7}" type="pres">
      <dgm:prSet presAssocID="{9446A4A1-7FFC-4204-8D64-230349524A22}" presName="aSpace2" presStyleCnt="0"/>
      <dgm:spPr/>
    </dgm:pt>
    <dgm:pt modelId="{58571A5A-E8C8-4AA2-91D7-E85789DE583B}" type="pres">
      <dgm:prSet presAssocID="{0D293647-DC5B-49B8-BB85-93B849743108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1862EA-D5F2-41B7-9498-CCED385AC2B6}" type="pres">
      <dgm:prSet presAssocID="{0D293647-DC5B-49B8-BB85-93B849743108}" presName="aSpace2" presStyleCnt="0"/>
      <dgm:spPr/>
    </dgm:pt>
    <dgm:pt modelId="{8E019A90-F03E-41B0-A3B8-FCC3518A85EE}" type="pres">
      <dgm:prSet presAssocID="{948321DE-3986-4FD3-A29A-7264E04257B2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80A7C5-5A1C-4560-B526-8951CDEECEEC}" type="pres">
      <dgm:prSet presAssocID="{A3106D26-A749-4DB9-88E6-0A395931CDC7}" presName="aSpace" presStyleCnt="0"/>
      <dgm:spPr/>
    </dgm:pt>
    <dgm:pt modelId="{89AA1D3E-4021-4997-A5AD-FCEF1F63801E}" type="pres">
      <dgm:prSet presAssocID="{E9BFE5C2-620A-4948-98F5-FC90FD25589F}" presName="compNode" presStyleCnt="0"/>
      <dgm:spPr/>
    </dgm:pt>
    <dgm:pt modelId="{D6485462-E739-4DB7-8484-950EC8FAA9B7}" type="pres">
      <dgm:prSet presAssocID="{E9BFE5C2-620A-4948-98F5-FC90FD25589F}" presName="aNode" presStyleLbl="bgShp" presStyleIdx="1" presStyleCnt="3"/>
      <dgm:spPr/>
      <dgm:t>
        <a:bodyPr/>
        <a:lstStyle/>
        <a:p>
          <a:endParaRPr lang="es-MX"/>
        </a:p>
      </dgm:t>
    </dgm:pt>
    <dgm:pt modelId="{6C435851-33C9-42C4-BE05-53D543A3E556}" type="pres">
      <dgm:prSet presAssocID="{E9BFE5C2-620A-4948-98F5-FC90FD25589F}" presName="textNode" presStyleLbl="bgShp" presStyleIdx="1" presStyleCnt="3"/>
      <dgm:spPr/>
      <dgm:t>
        <a:bodyPr/>
        <a:lstStyle/>
        <a:p>
          <a:endParaRPr lang="es-MX"/>
        </a:p>
      </dgm:t>
    </dgm:pt>
    <dgm:pt modelId="{19B51A43-7650-4BB5-B549-61AA8438BEA1}" type="pres">
      <dgm:prSet presAssocID="{E9BFE5C2-620A-4948-98F5-FC90FD25589F}" presName="compChildNode" presStyleCnt="0"/>
      <dgm:spPr/>
    </dgm:pt>
    <dgm:pt modelId="{B3C16592-6334-43A2-8283-B5BA57173A62}" type="pres">
      <dgm:prSet presAssocID="{E9BFE5C2-620A-4948-98F5-FC90FD25589F}" presName="theInnerList" presStyleCnt="0"/>
      <dgm:spPr/>
    </dgm:pt>
    <dgm:pt modelId="{4916C089-3D34-425E-AA4F-3E7356CFB50B}" type="pres">
      <dgm:prSet presAssocID="{CDADB730-4AE8-449F-A46F-98A09C163238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169D84C-9933-4C12-AC05-0DE80A06EFAA}" type="pres">
      <dgm:prSet presAssocID="{CDADB730-4AE8-449F-A46F-98A09C163238}" presName="aSpace2" presStyleCnt="0"/>
      <dgm:spPr/>
    </dgm:pt>
    <dgm:pt modelId="{63A26E0C-7AC3-4D62-8A7D-2E5192E42481}" type="pres">
      <dgm:prSet presAssocID="{DC763CAE-0FBD-4D47-B436-B7449C3CD234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8B025A-5A33-4F91-9321-7D0E8F336183}" type="pres">
      <dgm:prSet presAssocID="{DC763CAE-0FBD-4D47-B436-B7449C3CD234}" presName="aSpace2" presStyleCnt="0"/>
      <dgm:spPr/>
    </dgm:pt>
    <dgm:pt modelId="{26FC6A80-3333-47C2-B22B-5CA6C2BEFE33}" type="pres">
      <dgm:prSet presAssocID="{9D4D3783-72FB-49C4-A421-BB72A1EC3DC1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5179951-4AD6-4C6A-8459-1EF24FB5974E}" type="pres">
      <dgm:prSet presAssocID="{9D4D3783-72FB-49C4-A421-BB72A1EC3DC1}" presName="aSpace2" presStyleCnt="0"/>
      <dgm:spPr/>
    </dgm:pt>
    <dgm:pt modelId="{DD2AD3EC-A8E4-448E-842D-6C3CEC67A0BE}" type="pres">
      <dgm:prSet presAssocID="{A3FD3523-E8A9-44E6-AA9E-3DDF30675239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45B77B-7DD1-4E48-9416-33BED64BD650}" type="pres">
      <dgm:prSet presAssocID="{E9BFE5C2-620A-4948-98F5-FC90FD25589F}" presName="aSpace" presStyleCnt="0"/>
      <dgm:spPr/>
    </dgm:pt>
    <dgm:pt modelId="{184314BE-4C9C-401B-8B50-B0D074852516}" type="pres">
      <dgm:prSet presAssocID="{DF0481AF-56F9-4271-9E55-07FD3210D531}" presName="compNode" presStyleCnt="0"/>
      <dgm:spPr/>
    </dgm:pt>
    <dgm:pt modelId="{5BADFC45-C513-4D6B-A6DF-403424116396}" type="pres">
      <dgm:prSet presAssocID="{DF0481AF-56F9-4271-9E55-07FD3210D531}" presName="aNode" presStyleLbl="bgShp" presStyleIdx="2" presStyleCnt="3"/>
      <dgm:spPr/>
      <dgm:t>
        <a:bodyPr/>
        <a:lstStyle/>
        <a:p>
          <a:endParaRPr lang="es-MX"/>
        </a:p>
      </dgm:t>
    </dgm:pt>
    <dgm:pt modelId="{FC2283EA-92C1-4842-8673-6D1BE21114F3}" type="pres">
      <dgm:prSet presAssocID="{DF0481AF-56F9-4271-9E55-07FD3210D531}" presName="textNode" presStyleLbl="bgShp" presStyleIdx="2" presStyleCnt="3"/>
      <dgm:spPr/>
      <dgm:t>
        <a:bodyPr/>
        <a:lstStyle/>
        <a:p>
          <a:endParaRPr lang="es-MX"/>
        </a:p>
      </dgm:t>
    </dgm:pt>
    <dgm:pt modelId="{AF08CCA0-C349-4648-95CF-1A6FA4E5D0B4}" type="pres">
      <dgm:prSet presAssocID="{DF0481AF-56F9-4271-9E55-07FD3210D531}" presName="compChildNode" presStyleCnt="0"/>
      <dgm:spPr/>
    </dgm:pt>
    <dgm:pt modelId="{F64DD172-D8B3-493C-878B-7CEBF0CE7C79}" type="pres">
      <dgm:prSet presAssocID="{DF0481AF-56F9-4271-9E55-07FD3210D531}" presName="theInnerList" presStyleCnt="0"/>
      <dgm:spPr/>
    </dgm:pt>
    <dgm:pt modelId="{4188F151-6DFA-42EE-8E1E-606E6F5A7D13}" type="pres">
      <dgm:prSet presAssocID="{D11DAEF9-3B30-4779-A1CF-841A360DA0D5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76C2C8-A3F6-45EF-BEE1-0C8AEA93B7B6}" type="pres">
      <dgm:prSet presAssocID="{D11DAEF9-3B30-4779-A1CF-841A360DA0D5}" presName="aSpace2" presStyleCnt="0"/>
      <dgm:spPr/>
    </dgm:pt>
    <dgm:pt modelId="{D528623D-9AA4-456F-ADA5-D425EA71DE8D}" type="pres">
      <dgm:prSet presAssocID="{9636F884-DA3A-4B0B-8480-922B91DD75C7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7C08061-EF07-43E3-90C2-D6D9CC07167D}" type="presOf" srcId="{62F973AD-5A3A-4504-B692-DF0F04AA3300}" destId="{B353315C-C506-40A5-9618-DE1A244AC36D}" srcOrd="0" destOrd="0" presId="urn:microsoft.com/office/officeart/2005/8/layout/lProcess2"/>
    <dgm:cxn modelId="{50E68374-42D5-48D1-9BBE-4ADDEDDF863F}" type="presOf" srcId="{9446A4A1-7FFC-4204-8D64-230349524A22}" destId="{FD204A94-80C8-48B5-9784-896AC419BFDA}" srcOrd="0" destOrd="0" presId="urn:microsoft.com/office/officeart/2005/8/layout/lProcess2"/>
    <dgm:cxn modelId="{5001D4A1-AD29-44A7-BA45-21E23BFD5019}" type="presOf" srcId="{E9BFE5C2-620A-4948-98F5-FC90FD25589F}" destId="{D6485462-E739-4DB7-8484-950EC8FAA9B7}" srcOrd="0" destOrd="0" presId="urn:microsoft.com/office/officeart/2005/8/layout/lProcess2"/>
    <dgm:cxn modelId="{310AEE24-E6FD-42EC-9AA2-174669EBFFF8}" type="presOf" srcId="{D11DAEF9-3B30-4779-A1CF-841A360DA0D5}" destId="{4188F151-6DFA-42EE-8E1E-606E6F5A7D13}" srcOrd="0" destOrd="0" presId="urn:microsoft.com/office/officeart/2005/8/layout/lProcess2"/>
    <dgm:cxn modelId="{FA847451-762D-4EF8-9122-CADF453F70A8}" srcId="{1EF8A3E6-7227-4EC5-9D33-DD7AE6FE904D}" destId="{DF0481AF-56F9-4271-9E55-07FD3210D531}" srcOrd="2" destOrd="0" parTransId="{AB4BFC17-95FF-4BB9-8AFD-F63B4AAA923D}" sibTransId="{3BC11D8F-02A9-489A-9E16-8F23BCCAED45}"/>
    <dgm:cxn modelId="{6C2CAA99-FF13-4937-A1B5-FB9D6C1C6A8D}" type="presOf" srcId="{9636F884-DA3A-4B0B-8480-922B91DD75C7}" destId="{D528623D-9AA4-456F-ADA5-D425EA71DE8D}" srcOrd="0" destOrd="0" presId="urn:microsoft.com/office/officeart/2005/8/layout/lProcess2"/>
    <dgm:cxn modelId="{DEA606E4-AD27-4F98-ABD3-5504065DBF3A}" srcId="{DF0481AF-56F9-4271-9E55-07FD3210D531}" destId="{D11DAEF9-3B30-4779-A1CF-841A360DA0D5}" srcOrd="0" destOrd="0" parTransId="{F79D1154-8F55-4706-8BE7-C66F7C68BC8D}" sibTransId="{F60C7ACF-D7FE-4BF8-AC58-9EB376775D89}"/>
    <dgm:cxn modelId="{86AC7FFE-6AAD-4487-9C9C-0A552B1FE5E1}" type="presOf" srcId="{1EF8A3E6-7227-4EC5-9D33-DD7AE6FE904D}" destId="{1305181A-AD2E-4EFD-9FAC-BD859786F7BA}" srcOrd="0" destOrd="0" presId="urn:microsoft.com/office/officeart/2005/8/layout/lProcess2"/>
    <dgm:cxn modelId="{337E3E78-2DC6-401E-ABE4-6C0DBF4D3365}" type="presOf" srcId="{DF0481AF-56F9-4271-9E55-07FD3210D531}" destId="{5BADFC45-C513-4D6B-A6DF-403424116396}" srcOrd="0" destOrd="0" presId="urn:microsoft.com/office/officeart/2005/8/layout/lProcess2"/>
    <dgm:cxn modelId="{2B178D7C-C6B0-44DB-B0BD-B5DF222FA3B2}" srcId="{DF0481AF-56F9-4271-9E55-07FD3210D531}" destId="{9636F884-DA3A-4B0B-8480-922B91DD75C7}" srcOrd="1" destOrd="0" parTransId="{91622B93-2F71-4783-94F0-8904A26BDF61}" sibTransId="{2708B0FE-0A70-41CB-9060-AF821322779F}"/>
    <dgm:cxn modelId="{D22B7818-41B6-45D0-B281-DC1E2EFB1E9C}" type="presOf" srcId="{0D293647-DC5B-49B8-BB85-93B849743108}" destId="{58571A5A-E8C8-4AA2-91D7-E85789DE583B}" srcOrd="0" destOrd="0" presId="urn:microsoft.com/office/officeart/2005/8/layout/lProcess2"/>
    <dgm:cxn modelId="{09022DBF-065C-4E8C-9FA8-3D9FAF896F36}" type="presOf" srcId="{948321DE-3986-4FD3-A29A-7264E04257B2}" destId="{8E019A90-F03E-41B0-A3B8-FCC3518A85EE}" srcOrd="0" destOrd="0" presId="urn:microsoft.com/office/officeart/2005/8/layout/lProcess2"/>
    <dgm:cxn modelId="{0D3511E7-133A-45C6-A444-9BFB308EA2B6}" type="presOf" srcId="{9D4D3783-72FB-49C4-A421-BB72A1EC3DC1}" destId="{26FC6A80-3333-47C2-B22B-5CA6C2BEFE33}" srcOrd="0" destOrd="0" presId="urn:microsoft.com/office/officeart/2005/8/layout/lProcess2"/>
    <dgm:cxn modelId="{C9DA06F4-E8C0-4290-9BC7-8963781305AF}" srcId="{A3106D26-A749-4DB9-88E6-0A395931CDC7}" destId="{948321DE-3986-4FD3-A29A-7264E04257B2}" srcOrd="3" destOrd="0" parTransId="{C0B280CC-DAB2-40EE-B7D1-01C8588F1EFA}" sibTransId="{2AA5D1CB-113B-4204-94A3-39EFED5BDC2B}"/>
    <dgm:cxn modelId="{4027854B-E39B-49EE-B723-BE04AC05B0F0}" srcId="{E9BFE5C2-620A-4948-98F5-FC90FD25589F}" destId="{A3FD3523-E8A9-44E6-AA9E-3DDF30675239}" srcOrd="3" destOrd="0" parTransId="{52329746-EDD4-4CEE-A80D-863FDD107C57}" sibTransId="{EBE48A06-13DC-477D-B6F1-EF5A9986C524}"/>
    <dgm:cxn modelId="{721642B4-3E61-42BC-9D49-D9AD2F886F60}" type="presOf" srcId="{DC763CAE-0FBD-4D47-B436-B7449C3CD234}" destId="{63A26E0C-7AC3-4D62-8A7D-2E5192E42481}" srcOrd="0" destOrd="0" presId="urn:microsoft.com/office/officeart/2005/8/layout/lProcess2"/>
    <dgm:cxn modelId="{4EEF3605-F1E1-408E-A2C0-041EB888BD33}" srcId="{E9BFE5C2-620A-4948-98F5-FC90FD25589F}" destId="{CDADB730-4AE8-449F-A46F-98A09C163238}" srcOrd="0" destOrd="0" parTransId="{D3CEE3D4-AAF6-4B51-A312-9AE06384F22B}" sibTransId="{2CFC5B3F-FAC8-48FE-B6C5-2A5A6F0BF623}"/>
    <dgm:cxn modelId="{047C22B6-7FBD-4E49-8ECF-C4315383D724}" type="presOf" srcId="{E9BFE5C2-620A-4948-98F5-FC90FD25589F}" destId="{6C435851-33C9-42C4-BE05-53D543A3E556}" srcOrd="1" destOrd="0" presId="urn:microsoft.com/office/officeart/2005/8/layout/lProcess2"/>
    <dgm:cxn modelId="{4B625847-01BA-4EE7-BEC0-5894C7AF445D}" srcId="{E9BFE5C2-620A-4948-98F5-FC90FD25589F}" destId="{9D4D3783-72FB-49C4-A421-BB72A1EC3DC1}" srcOrd="2" destOrd="0" parTransId="{FE06A68C-2560-47CD-AEF4-B76D83D586E5}" sibTransId="{9A5D902C-91A4-44C4-AD8A-ABDA53BD50C4}"/>
    <dgm:cxn modelId="{7618EE9A-611E-45C5-9A78-527AEE0B4620}" type="presOf" srcId="{CDADB730-4AE8-449F-A46F-98A09C163238}" destId="{4916C089-3D34-425E-AA4F-3E7356CFB50B}" srcOrd="0" destOrd="0" presId="urn:microsoft.com/office/officeart/2005/8/layout/lProcess2"/>
    <dgm:cxn modelId="{7B915E55-955B-4ADE-A26D-7DEF506A8065}" srcId="{A3106D26-A749-4DB9-88E6-0A395931CDC7}" destId="{62F973AD-5A3A-4504-B692-DF0F04AA3300}" srcOrd="0" destOrd="0" parTransId="{BD3ABBC5-1801-4B93-A117-011FF6CD938C}" sibTransId="{F4926137-2BBC-4C03-8CF9-28CFFA0E5B56}"/>
    <dgm:cxn modelId="{A57A04F0-CE3E-4BEA-8A8D-35D2EADDDE13}" srcId="{E9BFE5C2-620A-4948-98F5-FC90FD25589F}" destId="{DC763CAE-0FBD-4D47-B436-B7449C3CD234}" srcOrd="1" destOrd="0" parTransId="{004099F7-1A65-4A6B-9F8F-09ACC6488D69}" sibTransId="{C4586677-E34D-4E97-B2D9-619778F73626}"/>
    <dgm:cxn modelId="{767F0CC2-B236-4F08-91EA-2BA7084E7BF0}" type="presOf" srcId="{A3106D26-A749-4DB9-88E6-0A395931CDC7}" destId="{A2783114-25FD-4D92-927E-7856D6567EE5}" srcOrd="0" destOrd="0" presId="urn:microsoft.com/office/officeart/2005/8/layout/lProcess2"/>
    <dgm:cxn modelId="{27D7B675-7ABA-4031-A84E-63607219D8FE}" type="presOf" srcId="{A3FD3523-E8A9-44E6-AA9E-3DDF30675239}" destId="{DD2AD3EC-A8E4-448E-842D-6C3CEC67A0BE}" srcOrd="0" destOrd="0" presId="urn:microsoft.com/office/officeart/2005/8/layout/lProcess2"/>
    <dgm:cxn modelId="{D0CCC3E2-8A3D-454E-9CD9-03D053914117}" srcId="{A3106D26-A749-4DB9-88E6-0A395931CDC7}" destId="{0D293647-DC5B-49B8-BB85-93B849743108}" srcOrd="2" destOrd="0" parTransId="{4C20E5C3-3A44-45B8-BBFF-F2E658B6E282}" sibTransId="{E74DC453-D4D1-4047-9B66-EEC8F051DDF9}"/>
    <dgm:cxn modelId="{36CD0DE2-3456-4D83-AB27-24D6566A822E}" srcId="{1EF8A3E6-7227-4EC5-9D33-DD7AE6FE904D}" destId="{A3106D26-A749-4DB9-88E6-0A395931CDC7}" srcOrd="0" destOrd="0" parTransId="{3762CD9D-7C63-4548-A2F4-13887C956A7F}" sibTransId="{1CF24C42-6D9B-4AA1-AAA7-E779B250069C}"/>
    <dgm:cxn modelId="{F7CB7AB9-9E98-495D-88D1-762C44DDCB2B}" srcId="{1EF8A3E6-7227-4EC5-9D33-DD7AE6FE904D}" destId="{E9BFE5C2-620A-4948-98F5-FC90FD25589F}" srcOrd="1" destOrd="0" parTransId="{214B4EB2-A2DB-4B3F-AF8E-1AAA4098135D}" sibTransId="{93BBB46E-A710-4AA8-8733-A156B59F2A5B}"/>
    <dgm:cxn modelId="{5A294806-B031-455F-9E86-1757E8184C25}" type="presOf" srcId="{DF0481AF-56F9-4271-9E55-07FD3210D531}" destId="{FC2283EA-92C1-4842-8673-6D1BE21114F3}" srcOrd="1" destOrd="0" presId="urn:microsoft.com/office/officeart/2005/8/layout/lProcess2"/>
    <dgm:cxn modelId="{500EB0F2-58C6-4547-BD9F-CE3CA663E89C}" type="presOf" srcId="{A3106D26-A749-4DB9-88E6-0A395931CDC7}" destId="{A40F744A-5FD6-485C-9121-5D87B9AD24C9}" srcOrd="1" destOrd="0" presId="urn:microsoft.com/office/officeart/2005/8/layout/lProcess2"/>
    <dgm:cxn modelId="{B5EE4984-9994-4B4C-80CD-A21E9DDF9475}" srcId="{A3106D26-A749-4DB9-88E6-0A395931CDC7}" destId="{9446A4A1-7FFC-4204-8D64-230349524A22}" srcOrd="1" destOrd="0" parTransId="{E7FAED14-7A4F-4578-B645-3C5CCF0C7B85}" sibTransId="{3BCC19D4-3F4D-4D0D-99E6-F1880CF4D659}"/>
    <dgm:cxn modelId="{26833AD7-781D-4E97-931F-B80F77C29ECD}" type="presParOf" srcId="{1305181A-AD2E-4EFD-9FAC-BD859786F7BA}" destId="{FDE2B8FA-6D98-4A8A-81A7-76B0C0E1659F}" srcOrd="0" destOrd="0" presId="urn:microsoft.com/office/officeart/2005/8/layout/lProcess2"/>
    <dgm:cxn modelId="{ABEFB201-9BDF-40A1-998A-B64F6698AB97}" type="presParOf" srcId="{FDE2B8FA-6D98-4A8A-81A7-76B0C0E1659F}" destId="{A2783114-25FD-4D92-927E-7856D6567EE5}" srcOrd="0" destOrd="0" presId="urn:microsoft.com/office/officeart/2005/8/layout/lProcess2"/>
    <dgm:cxn modelId="{AC15FA3D-6ADD-42A2-BAB1-CB804334624A}" type="presParOf" srcId="{FDE2B8FA-6D98-4A8A-81A7-76B0C0E1659F}" destId="{A40F744A-5FD6-485C-9121-5D87B9AD24C9}" srcOrd="1" destOrd="0" presId="urn:microsoft.com/office/officeart/2005/8/layout/lProcess2"/>
    <dgm:cxn modelId="{6DD661EF-0094-47BD-8275-E39880CCDFC7}" type="presParOf" srcId="{FDE2B8FA-6D98-4A8A-81A7-76B0C0E1659F}" destId="{8DE9CA9C-A1BD-4359-803B-602394F6AFB6}" srcOrd="2" destOrd="0" presId="urn:microsoft.com/office/officeart/2005/8/layout/lProcess2"/>
    <dgm:cxn modelId="{726CC275-362E-4D1C-8683-24489F0F1F0B}" type="presParOf" srcId="{8DE9CA9C-A1BD-4359-803B-602394F6AFB6}" destId="{FA26A51A-6A12-42FF-B824-31A8DED188B5}" srcOrd="0" destOrd="0" presId="urn:microsoft.com/office/officeart/2005/8/layout/lProcess2"/>
    <dgm:cxn modelId="{C68F2FE2-F192-4C2D-B698-1107E8270A64}" type="presParOf" srcId="{FA26A51A-6A12-42FF-B824-31A8DED188B5}" destId="{B353315C-C506-40A5-9618-DE1A244AC36D}" srcOrd="0" destOrd="0" presId="urn:microsoft.com/office/officeart/2005/8/layout/lProcess2"/>
    <dgm:cxn modelId="{47C870BD-3546-4918-8038-F1EF60E53AAD}" type="presParOf" srcId="{FA26A51A-6A12-42FF-B824-31A8DED188B5}" destId="{AE530F7D-DF31-423C-9DEE-E1F2CD380C46}" srcOrd="1" destOrd="0" presId="urn:microsoft.com/office/officeart/2005/8/layout/lProcess2"/>
    <dgm:cxn modelId="{6B14BFF5-590A-46FE-A57B-5899566BB573}" type="presParOf" srcId="{FA26A51A-6A12-42FF-B824-31A8DED188B5}" destId="{FD204A94-80C8-48B5-9784-896AC419BFDA}" srcOrd="2" destOrd="0" presId="urn:microsoft.com/office/officeart/2005/8/layout/lProcess2"/>
    <dgm:cxn modelId="{D89A5B91-7FA0-4ABB-9243-6B7DD7557201}" type="presParOf" srcId="{FA26A51A-6A12-42FF-B824-31A8DED188B5}" destId="{E0EAB590-EF2F-46F8-BA39-3F8792BE5EC7}" srcOrd="3" destOrd="0" presId="urn:microsoft.com/office/officeart/2005/8/layout/lProcess2"/>
    <dgm:cxn modelId="{8EE659E7-CE8E-4046-8B86-BCD3F5DE7341}" type="presParOf" srcId="{FA26A51A-6A12-42FF-B824-31A8DED188B5}" destId="{58571A5A-E8C8-4AA2-91D7-E85789DE583B}" srcOrd="4" destOrd="0" presId="urn:microsoft.com/office/officeart/2005/8/layout/lProcess2"/>
    <dgm:cxn modelId="{E92EA28C-4751-407C-98C3-2D63A3F0D4B2}" type="presParOf" srcId="{FA26A51A-6A12-42FF-B824-31A8DED188B5}" destId="{371862EA-D5F2-41B7-9498-CCED385AC2B6}" srcOrd="5" destOrd="0" presId="urn:microsoft.com/office/officeart/2005/8/layout/lProcess2"/>
    <dgm:cxn modelId="{9CB6648D-32AB-4033-A270-3D1E0AAFEF7C}" type="presParOf" srcId="{FA26A51A-6A12-42FF-B824-31A8DED188B5}" destId="{8E019A90-F03E-41B0-A3B8-FCC3518A85EE}" srcOrd="6" destOrd="0" presId="urn:microsoft.com/office/officeart/2005/8/layout/lProcess2"/>
    <dgm:cxn modelId="{586FE5CD-8265-4026-84CD-1EFA85EABA7E}" type="presParOf" srcId="{1305181A-AD2E-4EFD-9FAC-BD859786F7BA}" destId="{CB80A7C5-5A1C-4560-B526-8951CDEECEEC}" srcOrd="1" destOrd="0" presId="urn:microsoft.com/office/officeart/2005/8/layout/lProcess2"/>
    <dgm:cxn modelId="{7CBAD28D-DC1C-4B54-AC61-126037CADE48}" type="presParOf" srcId="{1305181A-AD2E-4EFD-9FAC-BD859786F7BA}" destId="{89AA1D3E-4021-4997-A5AD-FCEF1F63801E}" srcOrd="2" destOrd="0" presId="urn:microsoft.com/office/officeart/2005/8/layout/lProcess2"/>
    <dgm:cxn modelId="{54A9AF63-3DDC-4786-B16F-A6577A75AB7E}" type="presParOf" srcId="{89AA1D3E-4021-4997-A5AD-FCEF1F63801E}" destId="{D6485462-E739-4DB7-8484-950EC8FAA9B7}" srcOrd="0" destOrd="0" presId="urn:microsoft.com/office/officeart/2005/8/layout/lProcess2"/>
    <dgm:cxn modelId="{0505D2B6-5732-42A2-8D7A-1D3963694786}" type="presParOf" srcId="{89AA1D3E-4021-4997-A5AD-FCEF1F63801E}" destId="{6C435851-33C9-42C4-BE05-53D543A3E556}" srcOrd="1" destOrd="0" presId="urn:microsoft.com/office/officeart/2005/8/layout/lProcess2"/>
    <dgm:cxn modelId="{9D825542-9377-4AC6-A4FD-08952E478FE0}" type="presParOf" srcId="{89AA1D3E-4021-4997-A5AD-FCEF1F63801E}" destId="{19B51A43-7650-4BB5-B549-61AA8438BEA1}" srcOrd="2" destOrd="0" presId="urn:microsoft.com/office/officeart/2005/8/layout/lProcess2"/>
    <dgm:cxn modelId="{FE5026A6-2D4D-4CC7-AB54-19D0DEEB713B}" type="presParOf" srcId="{19B51A43-7650-4BB5-B549-61AA8438BEA1}" destId="{B3C16592-6334-43A2-8283-B5BA57173A62}" srcOrd="0" destOrd="0" presId="urn:microsoft.com/office/officeart/2005/8/layout/lProcess2"/>
    <dgm:cxn modelId="{3B9D0A9F-9972-4181-8C02-D1B2113B0CBA}" type="presParOf" srcId="{B3C16592-6334-43A2-8283-B5BA57173A62}" destId="{4916C089-3D34-425E-AA4F-3E7356CFB50B}" srcOrd="0" destOrd="0" presId="urn:microsoft.com/office/officeart/2005/8/layout/lProcess2"/>
    <dgm:cxn modelId="{C99FA94D-11C5-4F29-A725-F95828894FE9}" type="presParOf" srcId="{B3C16592-6334-43A2-8283-B5BA57173A62}" destId="{1169D84C-9933-4C12-AC05-0DE80A06EFAA}" srcOrd="1" destOrd="0" presId="urn:microsoft.com/office/officeart/2005/8/layout/lProcess2"/>
    <dgm:cxn modelId="{07ACDAE9-98D4-4F04-8DF6-FDF1EB2103D4}" type="presParOf" srcId="{B3C16592-6334-43A2-8283-B5BA57173A62}" destId="{63A26E0C-7AC3-4D62-8A7D-2E5192E42481}" srcOrd="2" destOrd="0" presId="urn:microsoft.com/office/officeart/2005/8/layout/lProcess2"/>
    <dgm:cxn modelId="{E8D0B067-FD42-4071-A86F-69D47E239DD5}" type="presParOf" srcId="{B3C16592-6334-43A2-8283-B5BA57173A62}" destId="{138B025A-5A33-4F91-9321-7D0E8F336183}" srcOrd="3" destOrd="0" presId="urn:microsoft.com/office/officeart/2005/8/layout/lProcess2"/>
    <dgm:cxn modelId="{109340B9-EFC8-4EBF-ACFA-7A9205D4D0CC}" type="presParOf" srcId="{B3C16592-6334-43A2-8283-B5BA57173A62}" destId="{26FC6A80-3333-47C2-B22B-5CA6C2BEFE33}" srcOrd="4" destOrd="0" presId="urn:microsoft.com/office/officeart/2005/8/layout/lProcess2"/>
    <dgm:cxn modelId="{C4525E61-5FBA-4399-B653-89F2C1EBEE6A}" type="presParOf" srcId="{B3C16592-6334-43A2-8283-B5BA57173A62}" destId="{35179951-4AD6-4C6A-8459-1EF24FB5974E}" srcOrd="5" destOrd="0" presId="urn:microsoft.com/office/officeart/2005/8/layout/lProcess2"/>
    <dgm:cxn modelId="{9E529664-41F4-4E90-9D07-9078C7C28A6F}" type="presParOf" srcId="{B3C16592-6334-43A2-8283-B5BA57173A62}" destId="{DD2AD3EC-A8E4-448E-842D-6C3CEC67A0BE}" srcOrd="6" destOrd="0" presId="urn:microsoft.com/office/officeart/2005/8/layout/lProcess2"/>
    <dgm:cxn modelId="{C2A6D049-99C2-45F7-B341-2E88A5E7BB30}" type="presParOf" srcId="{1305181A-AD2E-4EFD-9FAC-BD859786F7BA}" destId="{2445B77B-7DD1-4E48-9416-33BED64BD650}" srcOrd="3" destOrd="0" presId="urn:microsoft.com/office/officeart/2005/8/layout/lProcess2"/>
    <dgm:cxn modelId="{1B7FF86C-344D-40BE-BAD5-52D93CA01049}" type="presParOf" srcId="{1305181A-AD2E-4EFD-9FAC-BD859786F7BA}" destId="{184314BE-4C9C-401B-8B50-B0D074852516}" srcOrd="4" destOrd="0" presId="urn:microsoft.com/office/officeart/2005/8/layout/lProcess2"/>
    <dgm:cxn modelId="{89C6D485-292A-4E11-88D9-DB025DED3C14}" type="presParOf" srcId="{184314BE-4C9C-401B-8B50-B0D074852516}" destId="{5BADFC45-C513-4D6B-A6DF-403424116396}" srcOrd="0" destOrd="0" presId="urn:microsoft.com/office/officeart/2005/8/layout/lProcess2"/>
    <dgm:cxn modelId="{ADA959B5-D7C0-43F3-99EA-03FD7419CB01}" type="presParOf" srcId="{184314BE-4C9C-401B-8B50-B0D074852516}" destId="{FC2283EA-92C1-4842-8673-6D1BE21114F3}" srcOrd="1" destOrd="0" presId="urn:microsoft.com/office/officeart/2005/8/layout/lProcess2"/>
    <dgm:cxn modelId="{ABD861EF-7193-40A8-B33F-5AB2F493B3FD}" type="presParOf" srcId="{184314BE-4C9C-401B-8B50-B0D074852516}" destId="{AF08CCA0-C349-4648-95CF-1A6FA4E5D0B4}" srcOrd="2" destOrd="0" presId="urn:microsoft.com/office/officeart/2005/8/layout/lProcess2"/>
    <dgm:cxn modelId="{106C7088-ABD1-4F93-8890-B3CE5EFF1034}" type="presParOf" srcId="{AF08CCA0-C349-4648-95CF-1A6FA4E5D0B4}" destId="{F64DD172-D8B3-493C-878B-7CEBF0CE7C79}" srcOrd="0" destOrd="0" presId="urn:microsoft.com/office/officeart/2005/8/layout/lProcess2"/>
    <dgm:cxn modelId="{3B2E8E66-69E9-454E-A0BB-531AE4A474D8}" type="presParOf" srcId="{F64DD172-D8B3-493C-878B-7CEBF0CE7C79}" destId="{4188F151-6DFA-42EE-8E1E-606E6F5A7D13}" srcOrd="0" destOrd="0" presId="urn:microsoft.com/office/officeart/2005/8/layout/lProcess2"/>
    <dgm:cxn modelId="{5A5C2BB7-4F9E-421C-9F9F-9DD6FE66FB80}" type="presParOf" srcId="{F64DD172-D8B3-493C-878B-7CEBF0CE7C79}" destId="{B176C2C8-A3F6-45EF-BEE1-0C8AEA93B7B6}" srcOrd="1" destOrd="0" presId="urn:microsoft.com/office/officeart/2005/8/layout/lProcess2"/>
    <dgm:cxn modelId="{62A14933-1B4E-4F70-93F0-174235C4F92A}" type="presParOf" srcId="{F64DD172-D8B3-493C-878B-7CEBF0CE7C79}" destId="{D528623D-9AA4-456F-ADA5-D425EA71DE8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25301CCF-F2D3-42A8-A407-9B4200E1B151}" type="presOf" srcId="{9C53E905-C666-4A03-93F6-908F96309E7A}" destId="{F53835B0-7A02-4094-AF71-F5D8F4AAA6EF}" srcOrd="0" destOrd="0" presId="urn:microsoft.com/office/officeart/2005/8/layout/vList2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CFE72EE7-AC57-4591-9A54-B712595A6D5F}" type="presOf" srcId="{79BD4BEC-43E4-4E9D-95B9-CADEFD9E00E7}" destId="{19ED06D7-9EE3-44EF-95C4-5353FFEFC5E3}" srcOrd="0" destOrd="0" presId="urn:microsoft.com/office/officeart/2005/8/layout/vList2"/>
    <dgm:cxn modelId="{8BF68C4A-7E62-485C-92D3-B401620B5FA5}" type="presOf" srcId="{378AC8D6-6F59-4077-848F-610A03738724}" destId="{11DBC610-4B39-4D62-873F-B7D950CF01ED}" srcOrd="0" destOrd="0" presId="urn:microsoft.com/office/officeart/2005/8/layout/vList2"/>
    <dgm:cxn modelId="{0CD1F972-4201-4AC3-B4B8-666101F3FDBA}" type="presOf" srcId="{CD0C2BFA-E129-4D7E-AE6F-77BB3199B00C}" destId="{A99DFE33-245D-4D66-8078-67AE776B72EE}" srcOrd="0" destOrd="0" presId="urn:microsoft.com/office/officeart/2005/8/layout/vList2"/>
    <dgm:cxn modelId="{E21CC2F8-278C-47CC-9703-F6577E9A9E4A}" type="presOf" srcId="{B5DB6BDF-A13D-4E69-8EC4-682C7299CA9B}" destId="{B0E41E7D-F6E9-460A-8CE1-164C305C3B52}" srcOrd="0" destOrd="0" presId="urn:microsoft.com/office/officeart/2005/8/layout/vList2"/>
    <dgm:cxn modelId="{DD386ADF-6179-4968-A09A-DFA4B807F43B}" type="presOf" srcId="{AFBA2F3D-956A-4B32-9CFF-6E2A0809F0F9}" destId="{69644525-18F9-4D6A-8960-4875E072023C}" srcOrd="0" destOrd="0" presId="urn:microsoft.com/office/officeart/2005/8/layout/vList2"/>
    <dgm:cxn modelId="{7BA6ED52-760D-4DAD-B66E-52ED46756C07}" type="presOf" srcId="{D1F7439E-0280-45B4-8EC8-6584755202EF}" destId="{B25F164B-37A0-45ED-9AC1-9126ABA19BDE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56ECD9F6-0593-4EA4-B35A-EA5BB773A8BD}" type="presOf" srcId="{F17D4832-0095-4738-8316-99078C25AC4D}" destId="{295C961C-7D9E-4DB6-9B07-C1070E214103}" srcOrd="0" destOrd="0" presId="urn:microsoft.com/office/officeart/2005/8/layout/vList2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91BE23CB-023E-49BE-9451-2AF52A6FD5E2}" type="presOf" srcId="{59E9F09E-E5C3-4CA6-B4FC-BD9F9D1F998F}" destId="{0A8896D1-1D3C-431F-9718-53FF1EC39D95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0CBD217A-AF61-4C57-A622-07558C9B7948}" type="presParOf" srcId="{11DBC610-4B39-4D62-873F-B7D950CF01ED}" destId="{295C961C-7D9E-4DB6-9B07-C1070E214103}" srcOrd="0" destOrd="0" presId="urn:microsoft.com/office/officeart/2005/8/layout/vList2"/>
    <dgm:cxn modelId="{076FB9AF-4B51-465F-86C1-D48BCC711139}" type="presParOf" srcId="{11DBC610-4B39-4D62-873F-B7D950CF01ED}" destId="{97904885-6D79-43FD-9789-CE5E41AD76AF}" srcOrd="1" destOrd="0" presId="urn:microsoft.com/office/officeart/2005/8/layout/vList2"/>
    <dgm:cxn modelId="{F87DBFAD-19C0-464D-BF2A-45A670B2C12C}" type="presParOf" srcId="{11DBC610-4B39-4D62-873F-B7D950CF01ED}" destId="{A99DFE33-245D-4D66-8078-67AE776B72EE}" srcOrd="2" destOrd="0" presId="urn:microsoft.com/office/officeart/2005/8/layout/vList2"/>
    <dgm:cxn modelId="{9BEE85EE-01A7-4FF2-83AB-BD4F98D9F7FC}" type="presParOf" srcId="{11DBC610-4B39-4D62-873F-B7D950CF01ED}" destId="{B29F61C5-3302-42F7-9584-5C8EED116C1E}" srcOrd="3" destOrd="0" presId="urn:microsoft.com/office/officeart/2005/8/layout/vList2"/>
    <dgm:cxn modelId="{E80BDEFC-ADC6-4491-99E3-52BA9C63A882}" type="presParOf" srcId="{11DBC610-4B39-4D62-873F-B7D950CF01ED}" destId="{B0E41E7D-F6E9-460A-8CE1-164C305C3B52}" srcOrd="4" destOrd="0" presId="urn:microsoft.com/office/officeart/2005/8/layout/vList2"/>
    <dgm:cxn modelId="{1C971DFE-E525-4141-B648-5C7A69DCB952}" type="presParOf" srcId="{11DBC610-4B39-4D62-873F-B7D950CF01ED}" destId="{7FE7C920-1B44-4E40-8587-999FE9841ED3}" srcOrd="5" destOrd="0" presId="urn:microsoft.com/office/officeart/2005/8/layout/vList2"/>
    <dgm:cxn modelId="{58B0F483-030D-45EB-8377-694065277134}" type="presParOf" srcId="{11DBC610-4B39-4D62-873F-B7D950CF01ED}" destId="{69644525-18F9-4D6A-8960-4875E072023C}" srcOrd="6" destOrd="0" presId="urn:microsoft.com/office/officeart/2005/8/layout/vList2"/>
    <dgm:cxn modelId="{5D5DAE6F-6F7A-46D4-B354-5BEA079F6967}" type="presParOf" srcId="{11DBC610-4B39-4D62-873F-B7D950CF01ED}" destId="{668CD2DD-7C33-4A0D-B2AE-3C8261735C7F}" srcOrd="7" destOrd="0" presId="urn:microsoft.com/office/officeart/2005/8/layout/vList2"/>
    <dgm:cxn modelId="{8E54DB8F-2CE5-41ED-9BFA-740C44AA6AA8}" type="presParOf" srcId="{11DBC610-4B39-4D62-873F-B7D950CF01ED}" destId="{19ED06D7-9EE3-44EF-95C4-5353FFEFC5E3}" srcOrd="8" destOrd="0" presId="urn:microsoft.com/office/officeart/2005/8/layout/vList2"/>
    <dgm:cxn modelId="{9C3B90F3-CCBF-4197-BA35-58869077BEDA}" type="presParOf" srcId="{11DBC610-4B39-4D62-873F-B7D950CF01ED}" destId="{A0408FF5-259E-4D5E-A7D4-FEFA4A67F33B}" srcOrd="9" destOrd="0" presId="urn:microsoft.com/office/officeart/2005/8/layout/vList2"/>
    <dgm:cxn modelId="{4125C842-0848-4E5C-BB24-38D1063176E5}" type="presParOf" srcId="{11DBC610-4B39-4D62-873F-B7D950CF01ED}" destId="{0A8896D1-1D3C-431F-9718-53FF1EC39D95}" srcOrd="10" destOrd="0" presId="urn:microsoft.com/office/officeart/2005/8/layout/vList2"/>
    <dgm:cxn modelId="{9F8F2DAE-2B6E-4E9C-9A63-C89996DF8D90}" type="presParOf" srcId="{11DBC610-4B39-4D62-873F-B7D950CF01ED}" destId="{735C9516-E078-4261-AE73-EC626F6D2489}" srcOrd="11" destOrd="0" presId="urn:microsoft.com/office/officeart/2005/8/layout/vList2"/>
    <dgm:cxn modelId="{49050A36-DD03-4CF0-9EEA-2DD3CA2E28A1}" type="presParOf" srcId="{11DBC610-4B39-4D62-873F-B7D950CF01ED}" destId="{F53835B0-7A02-4094-AF71-F5D8F4AAA6EF}" srcOrd="12" destOrd="0" presId="urn:microsoft.com/office/officeart/2005/8/layout/vList2"/>
    <dgm:cxn modelId="{3229AC5D-82E0-4A74-8A1C-047D1985B6D9}" type="presParOf" srcId="{11DBC610-4B39-4D62-873F-B7D950CF01ED}" destId="{F0039CD0-6A0F-4CCC-87F1-DA3821B97429}" srcOrd="13" destOrd="0" presId="urn:microsoft.com/office/officeart/2005/8/layout/vList2"/>
    <dgm:cxn modelId="{6EB5B5FC-420F-4C19-A66A-10C6143E092F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66ECDB8A-DE6C-470D-940C-F9C32F31E2CD}" type="presOf" srcId="{79BD4BEC-43E4-4E9D-95B9-CADEFD9E00E7}" destId="{19ED06D7-9EE3-44EF-95C4-5353FFEFC5E3}" srcOrd="0" destOrd="0" presId="urn:microsoft.com/office/officeart/2005/8/layout/vList2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BDD5F980-1EB7-4A7B-89CE-351AD2E075C1}" type="presOf" srcId="{B5DB6BDF-A13D-4E69-8EC4-682C7299CA9B}" destId="{B0E41E7D-F6E9-460A-8CE1-164C305C3B52}" srcOrd="0" destOrd="0" presId="urn:microsoft.com/office/officeart/2005/8/layout/vList2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5C517231-D799-40AE-BC04-65C05A40E0C2}" type="presOf" srcId="{59E9F09E-E5C3-4CA6-B4FC-BD9F9D1F998F}" destId="{0A8896D1-1D3C-431F-9718-53FF1EC39D95}" srcOrd="0" destOrd="0" presId="urn:microsoft.com/office/officeart/2005/8/layout/vList2"/>
    <dgm:cxn modelId="{CB82B714-342F-4139-8B9A-943F77FAED2E}" type="presOf" srcId="{F17D4832-0095-4738-8316-99078C25AC4D}" destId="{295C961C-7D9E-4DB6-9B07-C1070E214103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26AE88D0-6F70-41FD-9C38-C56EBEFE54F1}" type="presOf" srcId="{D1F7439E-0280-45B4-8EC8-6584755202EF}" destId="{B25F164B-37A0-45ED-9AC1-9126ABA19BDE}" srcOrd="0" destOrd="0" presId="urn:microsoft.com/office/officeart/2005/8/layout/vList2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594DD758-1C93-4D83-8809-78411A01C8B0}" type="presOf" srcId="{AFBA2F3D-956A-4B32-9CFF-6E2A0809F0F9}" destId="{69644525-18F9-4D6A-8960-4875E072023C}" srcOrd="0" destOrd="0" presId="urn:microsoft.com/office/officeart/2005/8/layout/vList2"/>
    <dgm:cxn modelId="{5D18C073-9F52-4D96-A9BF-91FB5A61A783}" type="presOf" srcId="{378AC8D6-6F59-4077-848F-610A03738724}" destId="{11DBC610-4B39-4D62-873F-B7D950CF01ED}" srcOrd="0" destOrd="0" presId="urn:microsoft.com/office/officeart/2005/8/layout/vList2"/>
    <dgm:cxn modelId="{B7DD741D-C30A-4110-8133-EFBC0B25E941}" type="presOf" srcId="{CD0C2BFA-E129-4D7E-AE6F-77BB3199B00C}" destId="{A99DFE33-245D-4D66-8078-67AE776B72EE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BC7048D2-B173-4AAA-987F-2DF9548FC2B3}" type="presOf" srcId="{9C53E905-C666-4A03-93F6-908F96309E7A}" destId="{F53835B0-7A02-4094-AF71-F5D8F4AAA6EF}" srcOrd="0" destOrd="0" presId="urn:microsoft.com/office/officeart/2005/8/layout/vList2"/>
    <dgm:cxn modelId="{DB1EA90F-A20E-4DAB-9B9B-3DE38870EBF9}" type="presParOf" srcId="{11DBC610-4B39-4D62-873F-B7D950CF01ED}" destId="{295C961C-7D9E-4DB6-9B07-C1070E214103}" srcOrd="0" destOrd="0" presId="urn:microsoft.com/office/officeart/2005/8/layout/vList2"/>
    <dgm:cxn modelId="{0CF282DB-A87E-42CC-8D90-6D501CCEE568}" type="presParOf" srcId="{11DBC610-4B39-4D62-873F-B7D950CF01ED}" destId="{97904885-6D79-43FD-9789-CE5E41AD76AF}" srcOrd="1" destOrd="0" presId="urn:microsoft.com/office/officeart/2005/8/layout/vList2"/>
    <dgm:cxn modelId="{0BDEAEEF-94E4-4440-8FB7-E9F63C5485E2}" type="presParOf" srcId="{11DBC610-4B39-4D62-873F-B7D950CF01ED}" destId="{A99DFE33-245D-4D66-8078-67AE776B72EE}" srcOrd="2" destOrd="0" presId="urn:microsoft.com/office/officeart/2005/8/layout/vList2"/>
    <dgm:cxn modelId="{7034BB11-9060-4F9B-AB46-B9DC5353DA1F}" type="presParOf" srcId="{11DBC610-4B39-4D62-873F-B7D950CF01ED}" destId="{B29F61C5-3302-42F7-9584-5C8EED116C1E}" srcOrd="3" destOrd="0" presId="urn:microsoft.com/office/officeart/2005/8/layout/vList2"/>
    <dgm:cxn modelId="{BD430BAF-499B-4B7E-8168-F867A7F043F4}" type="presParOf" srcId="{11DBC610-4B39-4D62-873F-B7D950CF01ED}" destId="{B0E41E7D-F6E9-460A-8CE1-164C305C3B52}" srcOrd="4" destOrd="0" presId="urn:microsoft.com/office/officeart/2005/8/layout/vList2"/>
    <dgm:cxn modelId="{0AA105DD-1964-4064-88A3-7F49AB3DF616}" type="presParOf" srcId="{11DBC610-4B39-4D62-873F-B7D950CF01ED}" destId="{7FE7C920-1B44-4E40-8587-999FE9841ED3}" srcOrd="5" destOrd="0" presId="urn:microsoft.com/office/officeart/2005/8/layout/vList2"/>
    <dgm:cxn modelId="{29D1B3D3-2679-4963-8538-E35DFD63318F}" type="presParOf" srcId="{11DBC610-4B39-4D62-873F-B7D950CF01ED}" destId="{69644525-18F9-4D6A-8960-4875E072023C}" srcOrd="6" destOrd="0" presId="urn:microsoft.com/office/officeart/2005/8/layout/vList2"/>
    <dgm:cxn modelId="{D1F6BFFE-D11F-4C4D-9C80-46277D91ADC4}" type="presParOf" srcId="{11DBC610-4B39-4D62-873F-B7D950CF01ED}" destId="{668CD2DD-7C33-4A0D-B2AE-3C8261735C7F}" srcOrd="7" destOrd="0" presId="urn:microsoft.com/office/officeart/2005/8/layout/vList2"/>
    <dgm:cxn modelId="{67419EE9-0C64-4B05-8C7F-900DF9370FEF}" type="presParOf" srcId="{11DBC610-4B39-4D62-873F-B7D950CF01ED}" destId="{19ED06D7-9EE3-44EF-95C4-5353FFEFC5E3}" srcOrd="8" destOrd="0" presId="urn:microsoft.com/office/officeart/2005/8/layout/vList2"/>
    <dgm:cxn modelId="{D87BD74E-F162-4007-9502-66093CAEF04C}" type="presParOf" srcId="{11DBC610-4B39-4D62-873F-B7D950CF01ED}" destId="{A0408FF5-259E-4D5E-A7D4-FEFA4A67F33B}" srcOrd="9" destOrd="0" presId="urn:microsoft.com/office/officeart/2005/8/layout/vList2"/>
    <dgm:cxn modelId="{38DB7105-772E-4BC2-8B45-A569B852A72F}" type="presParOf" srcId="{11DBC610-4B39-4D62-873F-B7D950CF01ED}" destId="{0A8896D1-1D3C-431F-9718-53FF1EC39D95}" srcOrd="10" destOrd="0" presId="urn:microsoft.com/office/officeart/2005/8/layout/vList2"/>
    <dgm:cxn modelId="{A8CA080F-FE07-4ED3-A4FD-7B8CFBEFC330}" type="presParOf" srcId="{11DBC610-4B39-4D62-873F-B7D950CF01ED}" destId="{735C9516-E078-4261-AE73-EC626F6D2489}" srcOrd="11" destOrd="0" presId="urn:microsoft.com/office/officeart/2005/8/layout/vList2"/>
    <dgm:cxn modelId="{EC214F57-5A68-435A-8211-ED08CBF288F1}" type="presParOf" srcId="{11DBC610-4B39-4D62-873F-B7D950CF01ED}" destId="{F53835B0-7A02-4094-AF71-F5D8F4AAA6EF}" srcOrd="12" destOrd="0" presId="urn:microsoft.com/office/officeart/2005/8/layout/vList2"/>
    <dgm:cxn modelId="{7B1B7105-3C70-4235-A3AC-F8589B89E006}" type="presParOf" srcId="{11DBC610-4B39-4D62-873F-B7D950CF01ED}" destId="{F0039CD0-6A0F-4CCC-87F1-DA3821B97429}" srcOrd="13" destOrd="0" presId="urn:microsoft.com/office/officeart/2005/8/layout/vList2"/>
    <dgm:cxn modelId="{30C7D53D-C907-441E-99F6-EEEACCD7B98F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A0D18E9-8441-46C3-BA7B-CF4550890D59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2B8CF508-F9C4-4BFC-A626-45843A409C74}">
      <dgm:prSet phldrT="[Texto]" custT="1"/>
      <dgm:spPr/>
      <dgm:t>
        <a:bodyPr/>
        <a:lstStyle/>
        <a:p>
          <a:pPr algn="ctr"/>
          <a:r>
            <a: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Enfoques actuales de políticas públicas</a:t>
          </a:r>
        </a:p>
      </dgm:t>
    </dgm:pt>
    <dgm:pt modelId="{ED15DB8A-CBBF-4B2A-9450-B877F3B7D9D9}" type="parTrans" cxnId="{4069320A-D903-4DE9-A814-99EFFBDC09A6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B5E060E5-02C1-49AB-8900-BB920AA93114}" type="sibTrans" cxnId="{4069320A-D903-4DE9-A814-99EFFBDC09A6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9FFEE939-4990-4E57-B146-D39DBD774219}">
      <dgm:prSet phldrT="[Texto]" custT="1"/>
      <dgm:spPr/>
      <dgm:t>
        <a:bodyPr/>
        <a:lstStyle/>
        <a:p>
          <a:pPr algn="ctr"/>
          <a:r>
            <a: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Transferencia de </a:t>
          </a:r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políticas (</a:t>
          </a:r>
          <a:r>
            <a:rPr lang="es-MX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Dolowitz</a:t>
          </a:r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 y </a:t>
          </a:r>
          <a:r>
            <a:rPr lang="es-MX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Marsh</a:t>
          </a:r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) </a:t>
          </a:r>
          <a:endParaRPr lang="es-MX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F961B80C-2642-478C-93C7-EDFCBE22BAB0}" type="parTrans" cxnId="{08724F55-D6D0-4ADA-92FF-745C18D0839D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53C53F5E-FABA-47FC-A6A6-5E0841AFBB69}" type="sibTrans" cxnId="{08724F55-D6D0-4ADA-92FF-745C18D0839D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0FC218A5-D5AB-4727-A6A2-F7214D1438B9}">
      <dgm:prSet phldrT="[Texto]" custT="1"/>
      <dgm:spPr/>
      <dgm:t>
        <a:bodyPr/>
        <a:lstStyle/>
        <a:p>
          <a:pPr algn="ctr"/>
          <a:r>
            <a: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Tipología de instituciones </a:t>
          </a:r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 (</a:t>
          </a:r>
          <a:r>
            <a:rPr lang="es-MX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Karran</a:t>
          </a:r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)</a:t>
          </a:r>
          <a:endParaRPr lang="es-MX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16CF076-AE9A-432A-91E6-ED9428BE9667}" type="parTrans" cxnId="{C596AA1E-F914-4254-9635-77FF5B773AA9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16C32336-BF23-4A42-BB65-5BBD73837722}" type="sibTrans" cxnId="{C596AA1E-F914-4254-9635-77FF5B773AA9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20C8D6FC-0179-4623-BE8D-586EFB16154E}">
      <dgm:prSet phldrT="[Texto]" custT="1"/>
      <dgm:spPr/>
      <dgm:t>
        <a:bodyPr/>
        <a:lstStyle/>
        <a:p>
          <a:pPr algn="ctr"/>
          <a:r>
            <a: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Teoría del Principal - Agente</a:t>
          </a:r>
        </a:p>
      </dgm:t>
    </dgm:pt>
    <dgm:pt modelId="{761B86E6-D655-4256-914D-1C7721574E4E}" type="parTrans" cxnId="{3C692A91-965E-4CC3-B07E-07607F34A7C2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5252DC16-F0BF-4214-90C4-63F160CCA311}" type="sibTrans" cxnId="{3C692A91-965E-4CC3-B07E-07607F34A7C2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4FD9C9BA-827A-485B-B414-2264D4816818}">
      <dgm:prSet phldrT="[Texto]" custT="1"/>
      <dgm:spPr/>
      <dgm:t>
        <a:bodyPr/>
        <a:lstStyle/>
        <a:p>
          <a:pPr algn="ctr"/>
          <a:r>
            <a: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Marco de las coaliciones promotoras </a:t>
          </a:r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(</a:t>
          </a:r>
          <a:r>
            <a:rPr lang="es-MX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Sabatier</a:t>
          </a:r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)</a:t>
          </a:r>
          <a:endParaRPr lang="es-MX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8E0819-440B-428B-8F66-0D11C1204436}" type="parTrans" cxnId="{1D11FB9E-2097-493A-BB6F-4CB983074831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DA4F92AA-5D9E-4B87-AEE9-29E56DB3B34F}" type="sibTrans" cxnId="{1D11FB9E-2097-493A-BB6F-4CB983074831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C20E0778-4E85-4B65-8404-4F95746F082F}">
      <dgm:prSet custT="1"/>
      <dgm:spPr/>
      <dgm:t>
        <a:bodyPr/>
        <a:lstStyle/>
        <a:p>
          <a:pPr algn="ctr"/>
          <a:r>
            <a: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Redes de políticas</a:t>
          </a:r>
        </a:p>
      </dgm:t>
    </dgm:pt>
    <dgm:pt modelId="{277ABC76-E317-4AB6-AC8A-128FAF26AB9F}" type="parTrans" cxnId="{66311A25-97F4-42A0-A6F1-6E7A6D7B8741}">
      <dgm:prSet/>
      <dgm:spPr/>
      <dgm:t>
        <a:bodyPr/>
        <a:lstStyle/>
        <a:p>
          <a:endParaRPr lang="es-MX">
            <a:latin typeface="Corbel" pitchFamily="34" charset="0"/>
          </a:endParaRPr>
        </a:p>
      </dgm:t>
    </dgm:pt>
    <dgm:pt modelId="{E907F971-2815-4CFF-AA7F-D052D0FE9B3C}" type="sibTrans" cxnId="{66311A25-97F4-42A0-A6F1-6E7A6D7B8741}">
      <dgm:prSet/>
      <dgm:spPr/>
      <dgm:t>
        <a:bodyPr/>
        <a:lstStyle/>
        <a:p>
          <a:endParaRPr lang="es-MX">
            <a:latin typeface="Corbel" pitchFamily="34" charset="0"/>
          </a:endParaRPr>
        </a:p>
      </dgm:t>
    </dgm:pt>
    <dgm:pt modelId="{5C53F7C1-F83A-4528-B3EC-5DB1025C9D6A}">
      <dgm:prSet custT="1"/>
      <dgm:spPr/>
      <dgm:t>
        <a:bodyPr/>
        <a:lstStyle/>
        <a:p>
          <a:pPr algn="ctr"/>
          <a:r>
            <a: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Cambio institucional</a:t>
          </a:r>
        </a:p>
      </dgm:t>
    </dgm:pt>
    <dgm:pt modelId="{88F1974F-3625-4E36-A008-421A2EDC199D}" type="parTrans" cxnId="{6E3BF449-8404-4495-B668-68DB65EFE21E}">
      <dgm:prSet/>
      <dgm:spPr/>
      <dgm:t>
        <a:bodyPr/>
        <a:lstStyle/>
        <a:p>
          <a:endParaRPr lang="es-MX">
            <a:latin typeface="Corbel" pitchFamily="34" charset="0"/>
          </a:endParaRPr>
        </a:p>
      </dgm:t>
    </dgm:pt>
    <dgm:pt modelId="{029E40E5-88C2-4E91-AC99-7FB694D4E831}" type="sibTrans" cxnId="{6E3BF449-8404-4495-B668-68DB65EFE21E}">
      <dgm:prSet/>
      <dgm:spPr/>
      <dgm:t>
        <a:bodyPr/>
        <a:lstStyle/>
        <a:p>
          <a:endParaRPr lang="es-MX">
            <a:latin typeface="Corbel" pitchFamily="34" charset="0"/>
          </a:endParaRPr>
        </a:p>
      </dgm:t>
    </dgm:pt>
    <dgm:pt modelId="{A54185D6-00D5-466A-BF1E-8291BD1E9EDA}">
      <dgm:prSet phldrT="[Texto]" custT="1"/>
      <dgm:spPr/>
      <dgm:t>
        <a:bodyPr/>
        <a:lstStyle/>
        <a:p>
          <a:pPr algn="ctr"/>
          <a:r>
            <a: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Tipología de </a:t>
          </a:r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políticas (</a:t>
          </a:r>
          <a:r>
            <a:rPr lang="es-MX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Lowi</a:t>
          </a:r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) </a:t>
          </a:r>
          <a:endParaRPr lang="es-MX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E26BC8C6-4FB3-4E9A-8B25-9D1C4EB61D66}" type="parTrans" cxnId="{B19388CC-47CA-48A7-B340-998E3AC27C83}">
      <dgm:prSet/>
      <dgm:spPr/>
      <dgm:t>
        <a:bodyPr/>
        <a:lstStyle/>
        <a:p>
          <a:endParaRPr lang="es-MX">
            <a:latin typeface="Corbel" pitchFamily="34" charset="0"/>
          </a:endParaRPr>
        </a:p>
      </dgm:t>
    </dgm:pt>
    <dgm:pt modelId="{D8B98E29-A7E8-41CC-A4C1-29646E150EE9}" type="sibTrans" cxnId="{B19388CC-47CA-48A7-B340-998E3AC27C83}">
      <dgm:prSet/>
      <dgm:spPr/>
      <dgm:t>
        <a:bodyPr/>
        <a:lstStyle/>
        <a:p>
          <a:endParaRPr lang="es-MX">
            <a:latin typeface="Corbel" pitchFamily="34" charset="0"/>
          </a:endParaRPr>
        </a:p>
      </dgm:t>
    </dgm:pt>
    <dgm:pt modelId="{D538D288-DF5F-4945-A957-F3C2441AB35A}" type="pres">
      <dgm:prSet presAssocID="{AA0D18E9-8441-46C3-BA7B-CF4550890D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2E4EB1F-2F34-414B-B545-48A7F3E72D27}" type="pres">
      <dgm:prSet presAssocID="{2B8CF508-F9C4-4BFC-A626-45843A409C74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95F0992-4F83-439C-BFC7-5167444F4C38}" type="pres">
      <dgm:prSet presAssocID="{B5E060E5-02C1-49AB-8900-BB920AA93114}" presName="spacer" presStyleCnt="0"/>
      <dgm:spPr/>
      <dgm:t>
        <a:bodyPr/>
        <a:lstStyle/>
        <a:p>
          <a:endParaRPr lang="es-MX"/>
        </a:p>
      </dgm:t>
    </dgm:pt>
    <dgm:pt modelId="{2448F2D7-0A33-4D0A-A327-FFEB4496A99A}" type="pres">
      <dgm:prSet presAssocID="{9FFEE939-4990-4E57-B146-D39DBD774219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6BD8A74-332F-40C9-B36B-0C2EE2010A22}" type="pres">
      <dgm:prSet presAssocID="{53C53F5E-FABA-47FC-A6A6-5E0841AFBB69}" presName="spacer" presStyleCnt="0"/>
      <dgm:spPr/>
      <dgm:t>
        <a:bodyPr/>
        <a:lstStyle/>
        <a:p>
          <a:endParaRPr lang="es-MX"/>
        </a:p>
      </dgm:t>
    </dgm:pt>
    <dgm:pt modelId="{1DFAC6EC-27F6-48A9-BFD7-A5D24F6DA066}" type="pres">
      <dgm:prSet presAssocID="{0FC218A5-D5AB-4727-A6A2-F7214D1438B9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E00043D-058F-4949-9E4B-1D9B2A0157A2}" type="pres">
      <dgm:prSet presAssocID="{16C32336-BF23-4A42-BB65-5BBD73837722}" presName="spacer" presStyleCnt="0"/>
      <dgm:spPr/>
      <dgm:t>
        <a:bodyPr/>
        <a:lstStyle/>
        <a:p>
          <a:endParaRPr lang="es-MX"/>
        </a:p>
      </dgm:t>
    </dgm:pt>
    <dgm:pt modelId="{D5EA67F9-4908-409A-8578-7BD96630A7A9}" type="pres">
      <dgm:prSet presAssocID="{A54185D6-00D5-466A-BF1E-8291BD1E9ED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847F611-FB3F-472D-929F-A7DA441B1CB2}" type="pres">
      <dgm:prSet presAssocID="{D8B98E29-A7E8-41CC-A4C1-29646E150EE9}" presName="spacer" presStyleCnt="0"/>
      <dgm:spPr/>
      <dgm:t>
        <a:bodyPr/>
        <a:lstStyle/>
        <a:p>
          <a:endParaRPr lang="es-MX"/>
        </a:p>
      </dgm:t>
    </dgm:pt>
    <dgm:pt modelId="{DCDEE056-F2C8-4D67-A10B-65E73B93C6F3}" type="pres">
      <dgm:prSet presAssocID="{20C8D6FC-0179-4623-BE8D-586EFB16154E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8040E5-93F2-40E8-8401-F3A197E07648}" type="pres">
      <dgm:prSet presAssocID="{5252DC16-F0BF-4214-90C4-63F160CCA311}" presName="spacer" presStyleCnt="0"/>
      <dgm:spPr/>
      <dgm:t>
        <a:bodyPr/>
        <a:lstStyle/>
        <a:p>
          <a:endParaRPr lang="es-MX"/>
        </a:p>
      </dgm:t>
    </dgm:pt>
    <dgm:pt modelId="{533E4252-5E87-4D19-BF9B-17E073DC1C81}" type="pres">
      <dgm:prSet presAssocID="{4FD9C9BA-827A-485B-B414-2264D4816818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E33606-0C20-43BF-81F5-66B13D2DFB67}" type="pres">
      <dgm:prSet presAssocID="{DA4F92AA-5D9E-4B87-AEE9-29E56DB3B34F}" presName="spacer" presStyleCnt="0"/>
      <dgm:spPr/>
      <dgm:t>
        <a:bodyPr/>
        <a:lstStyle/>
        <a:p>
          <a:endParaRPr lang="es-MX"/>
        </a:p>
      </dgm:t>
    </dgm:pt>
    <dgm:pt modelId="{511574E3-EA6F-4F10-949D-B0DAD20C9552}" type="pres">
      <dgm:prSet presAssocID="{C20E0778-4E85-4B65-8404-4F95746F082F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610A62D-50F9-42DB-BFE4-2F1998B43334}" type="pres">
      <dgm:prSet presAssocID="{E907F971-2815-4CFF-AA7F-D052D0FE9B3C}" presName="spacer" presStyleCnt="0"/>
      <dgm:spPr/>
      <dgm:t>
        <a:bodyPr/>
        <a:lstStyle/>
        <a:p>
          <a:endParaRPr lang="es-MX"/>
        </a:p>
      </dgm:t>
    </dgm:pt>
    <dgm:pt modelId="{2D2494E3-78C4-4B53-94F4-D4F32B6281C3}" type="pres">
      <dgm:prSet presAssocID="{5C53F7C1-F83A-4528-B3EC-5DB1025C9D6A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567413B-4DB0-455C-BF1A-F905DCBF0AF6}" type="presOf" srcId="{5C53F7C1-F83A-4528-B3EC-5DB1025C9D6A}" destId="{2D2494E3-78C4-4B53-94F4-D4F32B6281C3}" srcOrd="0" destOrd="0" presId="urn:microsoft.com/office/officeart/2005/8/layout/vList2"/>
    <dgm:cxn modelId="{6E3BF449-8404-4495-B668-68DB65EFE21E}" srcId="{AA0D18E9-8441-46C3-BA7B-CF4550890D59}" destId="{5C53F7C1-F83A-4528-B3EC-5DB1025C9D6A}" srcOrd="7" destOrd="0" parTransId="{88F1974F-3625-4E36-A008-421A2EDC199D}" sibTransId="{029E40E5-88C2-4E91-AC99-7FB694D4E831}"/>
    <dgm:cxn modelId="{66311A25-97F4-42A0-A6F1-6E7A6D7B8741}" srcId="{AA0D18E9-8441-46C3-BA7B-CF4550890D59}" destId="{C20E0778-4E85-4B65-8404-4F95746F082F}" srcOrd="6" destOrd="0" parTransId="{277ABC76-E317-4AB6-AC8A-128FAF26AB9F}" sibTransId="{E907F971-2815-4CFF-AA7F-D052D0FE9B3C}"/>
    <dgm:cxn modelId="{C596AA1E-F914-4254-9635-77FF5B773AA9}" srcId="{AA0D18E9-8441-46C3-BA7B-CF4550890D59}" destId="{0FC218A5-D5AB-4727-A6A2-F7214D1438B9}" srcOrd="2" destOrd="0" parTransId="{C16CF076-AE9A-432A-91E6-ED9428BE9667}" sibTransId="{16C32336-BF23-4A42-BB65-5BBD73837722}"/>
    <dgm:cxn modelId="{08724F55-D6D0-4ADA-92FF-745C18D0839D}" srcId="{AA0D18E9-8441-46C3-BA7B-CF4550890D59}" destId="{9FFEE939-4990-4E57-B146-D39DBD774219}" srcOrd="1" destOrd="0" parTransId="{F961B80C-2642-478C-93C7-EDFCBE22BAB0}" sibTransId="{53C53F5E-FABA-47FC-A6A6-5E0841AFBB69}"/>
    <dgm:cxn modelId="{F0BE9550-7B91-4CA4-9660-02A7AACA5CBB}" type="presOf" srcId="{9FFEE939-4990-4E57-B146-D39DBD774219}" destId="{2448F2D7-0A33-4D0A-A327-FFEB4496A99A}" srcOrd="0" destOrd="0" presId="urn:microsoft.com/office/officeart/2005/8/layout/vList2"/>
    <dgm:cxn modelId="{1D11FB9E-2097-493A-BB6F-4CB983074831}" srcId="{AA0D18E9-8441-46C3-BA7B-CF4550890D59}" destId="{4FD9C9BA-827A-485B-B414-2264D4816818}" srcOrd="5" destOrd="0" parTransId="{2E8E0819-440B-428B-8F66-0D11C1204436}" sibTransId="{DA4F92AA-5D9E-4B87-AEE9-29E56DB3B34F}"/>
    <dgm:cxn modelId="{7D16B8B9-84CA-420D-8CED-AA24BBCDA0AB}" type="presOf" srcId="{A54185D6-00D5-466A-BF1E-8291BD1E9EDA}" destId="{D5EA67F9-4908-409A-8578-7BD96630A7A9}" srcOrd="0" destOrd="0" presId="urn:microsoft.com/office/officeart/2005/8/layout/vList2"/>
    <dgm:cxn modelId="{55980DBF-85BC-4194-8F4C-53B07DEBFCE6}" type="presOf" srcId="{C20E0778-4E85-4B65-8404-4F95746F082F}" destId="{511574E3-EA6F-4F10-949D-B0DAD20C9552}" srcOrd="0" destOrd="0" presId="urn:microsoft.com/office/officeart/2005/8/layout/vList2"/>
    <dgm:cxn modelId="{07AD9AF5-6C90-438F-AF3C-70F843FED6DA}" type="presOf" srcId="{20C8D6FC-0179-4623-BE8D-586EFB16154E}" destId="{DCDEE056-F2C8-4D67-A10B-65E73B93C6F3}" srcOrd="0" destOrd="0" presId="urn:microsoft.com/office/officeart/2005/8/layout/vList2"/>
    <dgm:cxn modelId="{283D1EFA-095E-4CED-9430-5632B495565E}" type="presOf" srcId="{AA0D18E9-8441-46C3-BA7B-CF4550890D59}" destId="{D538D288-DF5F-4945-A957-F3C2441AB35A}" srcOrd="0" destOrd="0" presId="urn:microsoft.com/office/officeart/2005/8/layout/vList2"/>
    <dgm:cxn modelId="{FBBA43E1-AE1C-4CC3-A23B-84B3D1182738}" type="presOf" srcId="{2B8CF508-F9C4-4BFC-A626-45843A409C74}" destId="{82E4EB1F-2F34-414B-B545-48A7F3E72D27}" srcOrd="0" destOrd="0" presId="urn:microsoft.com/office/officeart/2005/8/layout/vList2"/>
    <dgm:cxn modelId="{3C692A91-965E-4CC3-B07E-07607F34A7C2}" srcId="{AA0D18E9-8441-46C3-BA7B-CF4550890D59}" destId="{20C8D6FC-0179-4623-BE8D-586EFB16154E}" srcOrd="4" destOrd="0" parTransId="{761B86E6-D655-4256-914D-1C7721574E4E}" sibTransId="{5252DC16-F0BF-4214-90C4-63F160CCA311}"/>
    <dgm:cxn modelId="{B19388CC-47CA-48A7-B340-998E3AC27C83}" srcId="{AA0D18E9-8441-46C3-BA7B-CF4550890D59}" destId="{A54185D6-00D5-466A-BF1E-8291BD1E9EDA}" srcOrd="3" destOrd="0" parTransId="{E26BC8C6-4FB3-4E9A-8B25-9D1C4EB61D66}" sibTransId="{D8B98E29-A7E8-41CC-A4C1-29646E150EE9}"/>
    <dgm:cxn modelId="{4069320A-D903-4DE9-A814-99EFFBDC09A6}" srcId="{AA0D18E9-8441-46C3-BA7B-CF4550890D59}" destId="{2B8CF508-F9C4-4BFC-A626-45843A409C74}" srcOrd="0" destOrd="0" parTransId="{ED15DB8A-CBBF-4B2A-9450-B877F3B7D9D9}" sibTransId="{B5E060E5-02C1-49AB-8900-BB920AA93114}"/>
    <dgm:cxn modelId="{52B9F698-C879-42FA-9D16-0675CDE7228B}" type="presOf" srcId="{4FD9C9BA-827A-485B-B414-2264D4816818}" destId="{533E4252-5E87-4D19-BF9B-17E073DC1C81}" srcOrd="0" destOrd="0" presId="urn:microsoft.com/office/officeart/2005/8/layout/vList2"/>
    <dgm:cxn modelId="{2BDABEEF-1585-4090-B385-E5C4EE3709B9}" type="presOf" srcId="{0FC218A5-D5AB-4727-A6A2-F7214D1438B9}" destId="{1DFAC6EC-27F6-48A9-BFD7-A5D24F6DA066}" srcOrd="0" destOrd="0" presId="urn:microsoft.com/office/officeart/2005/8/layout/vList2"/>
    <dgm:cxn modelId="{E4129A3F-BA60-4667-A67A-D6C4AEE8BC84}" type="presParOf" srcId="{D538D288-DF5F-4945-A957-F3C2441AB35A}" destId="{82E4EB1F-2F34-414B-B545-48A7F3E72D27}" srcOrd="0" destOrd="0" presId="urn:microsoft.com/office/officeart/2005/8/layout/vList2"/>
    <dgm:cxn modelId="{4602C856-77E6-47DF-9909-879C3A74D044}" type="presParOf" srcId="{D538D288-DF5F-4945-A957-F3C2441AB35A}" destId="{895F0992-4F83-439C-BFC7-5167444F4C38}" srcOrd="1" destOrd="0" presId="urn:microsoft.com/office/officeart/2005/8/layout/vList2"/>
    <dgm:cxn modelId="{5D78A816-AFED-4CFF-92CC-ADAB930B76DD}" type="presParOf" srcId="{D538D288-DF5F-4945-A957-F3C2441AB35A}" destId="{2448F2D7-0A33-4D0A-A327-FFEB4496A99A}" srcOrd="2" destOrd="0" presId="urn:microsoft.com/office/officeart/2005/8/layout/vList2"/>
    <dgm:cxn modelId="{AD65595B-65DC-4F00-B5CB-9E61E048A6FD}" type="presParOf" srcId="{D538D288-DF5F-4945-A957-F3C2441AB35A}" destId="{96BD8A74-332F-40C9-B36B-0C2EE2010A22}" srcOrd="3" destOrd="0" presId="urn:microsoft.com/office/officeart/2005/8/layout/vList2"/>
    <dgm:cxn modelId="{44CD3D1C-2ADF-4BC6-BC3B-79B286A11A29}" type="presParOf" srcId="{D538D288-DF5F-4945-A957-F3C2441AB35A}" destId="{1DFAC6EC-27F6-48A9-BFD7-A5D24F6DA066}" srcOrd="4" destOrd="0" presId="urn:microsoft.com/office/officeart/2005/8/layout/vList2"/>
    <dgm:cxn modelId="{E60E7867-D8B3-4C30-B9AD-4AB23E8A0BE8}" type="presParOf" srcId="{D538D288-DF5F-4945-A957-F3C2441AB35A}" destId="{CE00043D-058F-4949-9E4B-1D9B2A0157A2}" srcOrd="5" destOrd="0" presId="urn:microsoft.com/office/officeart/2005/8/layout/vList2"/>
    <dgm:cxn modelId="{EC9447E0-7CCA-47CF-8094-06BDD8A06A0A}" type="presParOf" srcId="{D538D288-DF5F-4945-A957-F3C2441AB35A}" destId="{D5EA67F9-4908-409A-8578-7BD96630A7A9}" srcOrd="6" destOrd="0" presId="urn:microsoft.com/office/officeart/2005/8/layout/vList2"/>
    <dgm:cxn modelId="{D84C39D4-1FDD-4291-BD71-CFFF4E71F6C0}" type="presParOf" srcId="{D538D288-DF5F-4945-A957-F3C2441AB35A}" destId="{F847F611-FB3F-472D-929F-A7DA441B1CB2}" srcOrd="7" destOrd="0" presId="urn:microsoft.com/office/officeart/2005/8/layout/vList2"/>
    <dgm:cxn modelId="{E04C1BC8-8807-4F40-8F39-F305B1D69836}" type="presParOf" srcId="{D538D288-DF5F-4945-A957-F3C2441AB35A}" destId="{DCDEE056-F2C8-4D67-A10B-65E73B93C6F3}" srcOrd="8" destOrd="0" presId="urn:microsoft.com/office/officeart/2005/8/layout/vList2"/>
    <dgm:cxn modelId="{298F7548-C80C-4DF1-AE5F-A26DFDD8CC7D}" type="presParOf" srcId="{D538D288-DF5F-4945-A957-F3C2441AB35A}" destId="{288040E5-93F2-40E8-8401-F3A197E07648}" srcOrd="9" destOrd="0" presId="urn:microsoft.com/office/officeart/2005/8/layout/vList2"/>
    <dgm:cxn modelId="{D2949971-7552-433B-9ED3-016D98B8CCFC}" type="presParOf" srcId="{D538D288-DF5F-4945-A957-F3C2441AB35A}" destId="{533E4252-5E87-4D19-BF9B-17E073DC1C81}" srcOrd="10" destOrd="0" presId="urn:microsoft.com/office/officeart/2005/8/layout/vList2"/>
    <dgm:cxn modelId="{31E82349-0403-4AE8-9A29-F362E37E8693}" type="presParOf" srcId="{D538D288-DF5F-4945-A957-F3C2441AB35A}" destId="{D7E33606-0C20-43BF-81F5-66B13D2DFB67}" srcOrd="11" destOrd="0" presId="urn:microsoft.com/office/officeart/2005/8/layout/vList2"/>
    <dgm:cxn modelId="{56FC4129-3A3C-4C2A-8A58-EDE7057D81C0}" type="presParOf" srcId="{D538D288-DF5F-4945-A957-F3C2441AB35A}" destId="{511574E3-EA6F-4F10-949D-B0DAD20C9552}" srcOrd="12" destOrd="0" presId="urn:microsoft.com/office/officeart/2005/8/layout/vList2"/>
    <dgm:cxn modelId="{024FF2C0-0A40-4A38-9480-C884C7738A89}" type="presParOf" srcId="{D538D288-DF5F-4945-A957-F3C2441AB35A}" destId="{5610A62D-50F9-42DB-BFE4-2F1998B43334}" srcOrd="13" destOrd="0" presId="urn:microsoft.com/office/officeart/2005/8/layout/vList2"/>
    <dgm:cxn modelId="{278FC5C3-82B6-4DA2-BDA5-2F528C7CCBE6}" type="presParOf" srcId="{D538D288-DF5F-4945-A957-F3C2441AB35A}" destId="{2D2494E3-78C4-4B53-94F4-D4F32B6281C3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61EBB7CC-BE2B-469D-932B-F0E60C1D1994}" type="presOf" srcId="{59E9F09E-E5C3-4CA6-B4FC-BD9F9D1F998F}" destId="{0A8896D1-1D3C-431F-9718-53FF1EC39D95}" srcOrd="0" destOrd="0" presId="urn:microsoft.com/office/officeart/2005/8/layout/vList2"/>
    <dgm:cxn modelId="{C9DAD025-60DF-4A8D-AAA7-321391CA5796}" type="presOf" srcId="{CD0C2BFA-E129-4D7E-AE6F-77BB3199B00C}" destId="{A99DFE33-245D-4D66-8078-67AE776B72EE}" srcOrd="0" destOrd="0" presId="urn:microsoft.com/office/officeart/2005/8/layout/vList2"/>
    <dgm:cxn modelId="{2C4D779E-5B42-447E-98F6-A38E085F13A8}" type="presOf" srcId="{D1F7439E-0280-45B4-8EC8-6584755202EF}" destId="{B25F164B-37A0-45ED-9AC1-9126ABA19BDE}" srcOrd="0" destOrd="0" presId="urn:microsoft.com/office/officeart/2005/8/layout/vList2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6AF4C1E5-6B3E-4419-9094-825C3E8B6FB5}" type="presOf" srcId="{B5DB6BDF-A13D-4E69-8EC4-682C7299CA9B}" destId="{B0E41E7D-F6E9-460A-8CE1-164C305C3B52}" srcOrd="0" destOrd="0" presId="urn:microsoft.com/office/officeart/2005/8/layout/vList2"/>
    <dgm:cxn modelId="{F4478CC7-E334-4FFA-9E48-B91E9FDE030C}" type="presOf" srcId="{378AC8D6-6F59-4077-848F-610A03738724}" destId="{11DBC610-4B39-4D62-873F-B7D950CF01ED}" srcOrd="0" destOrd="0" presId="urn:microsoft.com/office/officeart/2005/8/layout/vList2"/>
    <dgm:cxn modelId="{CBAF68A4-949D-4B8D-8742-4AD7A0753039}" type="presOf" srcId="{9C53E905-C666-4A03-93F6-908F96309E7A}" destId="{F53835B0-7A02-4094-AF71-F5D8F4AAA6EF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48DDCE5D-44AE-42E5-B94D-EDCE3E3FD9CD}" type="presOf" srcId="{79BD4BEC-43E4-4E9D-95B9-CADEFD9E00E7}" destId="{19ED06D7-9EE3-44EF-95C4-5353FFEFC5E3}" srcOrd="0" destOrd="0" presId="urn:microsoft.com/office/officeart/2005/8/layout/vList2"/>
    <dgm:cxn modelId="{E7F0E000-B9F3-42D8-9655-FBFD286653E0}" type="presOf" srcId="{AFBA2F3D-956A-4B32-9CFF-6E2A0809F0F9}" destId="{69644525-18F9-4D6A-8960-4875E072023C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866AC12C-67A3-4FB1-A04C-4322B961D3AC}" type="presOf" srcId="{F17D4832-0095-4738-8316-99078C25AC4D}" destId="{295C961C-7D9E-4DB6-9B07-C1070E214103}" srcOrd="0" destOrd="0" presId="urn:microsoft.com/office/officeart/2005/8/layout/vList2"/>
    <dgm:cxn modelId="{92524A28-2045-4CDF-BB88-BB39819937A8}" type="presParOf" srcId="{11DBC610-4B39-4D62-873F-B7D950CF01ED}" destId="{295C961C-7D9E-4DB6-9B07-C1070E214103}" srcOrd="0" destOrd="0" presId="urn:microsoft.com/office/officeart/2005/8/layout/vList2"/>
    <dgm:cxn modelId="{6C1E0668-5DE4-4F08-92B6-18B3C1211034}" type="presParOf" srcId="{11DBC610-4B39-4D62-873F-B7D950CF01ED}" destId="{97904885-6D79-43FD-9789-CE5E41AD76AF}" srcOrd="1" destOrd="0" presId="urn:microsoft.com/office/officeart/2005/8/layout/vList2"/>
    <dgm:cxn modelId="{F7F2F88F-4ACD-41BF-84D5-F3DBAC267915}" type="presParOf" srcId="{11DBC610-4B39-4D62-873F-B7D950CF01ED}" destId="{A99DFE33-245D-4D66-8078-67AE776B72EE}" srcOrd="2" destOrd="0" presId="urn:microsoft.com/office/officeart/2005/8/layout/vList2"/>
    <dgm:cxn modelId="{BBBBE89E-1C3F-4A25-98E5-4165A34584CE}" type="presParOf" srcId="{11DBC610-4B39-4D62-873F-B7D950CF01ED}" destId="{B29F61C5-3302-42F7-9584-5C8EED116C1E}" srcOrd="3" destOrd="0" presId="urn:microsoft.com/office/officeart/2005/8/layout/vList2"/>
    <dgm:cxn modelId="{9F4FF066-E3D0-447C-8851-B4EB98152DDA}" type="presParOf" srcId="{11DBC610-4B39-4D62-873F-B7D950CF01ED}" destId="{B0E41E7D-F6E9-460A-8CE1-164C305C3B52}" srcOrd="4" destOrd="0" presId="urn:microsoft.com/office/officeart/2005/8/layout/vList2"/>
    <dgm:cxn modelId="{67B57A14-88BF-450F-9BD0-723ECDEA9F76}" type="presParOf" srcId="{11DBC610-4B39-4D62-873F-B7D950CF01ED}" destId="{7FE7C920-1B44-4E40-8587-999FE9841ED3}" srcOrd="5" destOrd="0" presId="urn:microsoft.com/office/officeart/2005/8/layout/vList2"/>
    <dgm:cxn modelId="{86D78789-A2B1-4584-954E-CBFFE8F53C8E}" type="presParOf" srcId="{11DBC610-4B39-4D62-873F-B7D950CF01ED}" destId="{69644525-18F9-4D6A-8960-4875E072023C}" srcOrd="6" destOrd="0" presId="urn:microsoft.com/office/officeart/2005/8/layout/vList2"/>
    <dgm:cxn modelId="{56D65401-015B-436C-9750-CD4C64C154CF}" type="presParOf" srcId="{11DBC610-4B39-4D62-873F-B7D950CF01ED}" destId="{668CD2DD-7C33-4A0D-B2AE-3C8261735C7F}" srcOrd="7" destOrd="0" presId="urn:microsoft.com/office/officeart/2005/8/layout/vList2"/>
    <dgm:cxn modelId="{C5794315-3292-4374-94B2-3CF1E5996CE5}" type="presParOf" srcId="{11DBC610-4B39-4D62-873F-B7D950CF01ED}" destId="{19ED06D7-9EE3-44EF-95C4-5353FFEFC5E3}" srcOrd="8" destOrd="0" presId="urn:microsoft.com/office/officeart/2005/8/layout/vList2"/>
    <dgm:cxn modelId="{4E48CAA6-E6E3-4E3F-9D04-453D82CC79DC}" type="presParOf" srcId="{11DBC610-4B39-4D62-873F-B7D950CF01ED}" destId="{A0408FF5-259E-4D5E-A7D4-FEFA4A67F33B}" srcOrd="9" destOrd="0" presId="urn:microsoft.com/office/officeart/2005/8/layout/vList2"/>
    <dgm:cxn modelId="{8774998E-D275-4278-8AE2-79D1B01C400F}" type="presParOf" srcId="{11DBC610-4B39-4D62-873F-B7D950CF01ED}" destId="{0A8896D1-1D3C-431F-9718-53FF1EC39D95}" srcOrd="10" destOrd="0" presId="urn:microsoft.com/office/officeart/2005/8/layout/vList2"/>
    <dgm:cxn modelId="{01787764-70F1-44AA-9419-E5AD4DC73E51}" type="presParOf" srcId="{11DBC610-4B39-4D62-873F-B7D950CF01ED}" destId="{735C9516-E078-4261-AE73-EC626F6D2489}" srcOrd="11" destOrd="0" presId="urn:microsoft.com/office/officeart/2005/8/layout/vList2"/>
    <dgm:cxn modelId="{17A2E3FC-38D0-4449-918F-66329F507612}" type="presParOf" srcId="{11DBC610-4B39-4D62-873F-B7D950CF01ED}" destId="{F53835B0-7A02-4094-AF71-F5D8F4AAA6EF}" srcOrd="12" destOrd="0" presId="urn:microsoft.com/office/officeart/2005/8/layout/vList2"/>
    <dgm:cxn modelId="{32526048-4CE5-41E6-9BE5-663DC6E27F03}" type="presParOf" srcId="{11DBC610-4B39-4D62-873F-B7D950CF01ED}" destId="{F0039CD0-6A0F-4CCC-87F1-DA3821B97429}" srcOrd="13" destOrd="0" presId="urn:microsoft.com/office/officeart/2005/8/layout/vList2"/>
    <dgm:cxn modelId="{33BC30F4-965B-4956-9858-EAAFB18DCA92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168DB33E-DCE3-4951-9BF7-BC117E5ECE2D}" type="presOf" srcId="{CD0C2BFA-E129-4D7E-AE6F-77BB3199B00C}" destId="{A99DFE33-245D-4D66-8078-67AE776B72EE}" srcOrd="0" destOrd="0" presId="urn:microsoft.com/office/officeart/2005/8/layout/vList2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D2B2A6E7-CF02-473E-92A4-BF1CCAD40EA3}" type="presOf" srcId="{79BD4BEC-43E4-4E9D-95B9-CADEFD9E00E7}" destId="{19ED06D7-9EE3-44EF-95C4-5353FFEFC5E3}" srcOrd="0" destOrd="0" presId="urn:microsoft.com/office/officeart/2005/8/layout/vList2"/>
    <dgm:cxn modelId="{3636A7D4-84AA-47CC-BBDD-97BD56038A44}" type="presOf" srcId="{F17D4832-0095-4738-8316-99078C25AC4D}" destId="{295C961C-7D9E-4DB6-9B07-C1070E214103}" srcOrd="0" destOrd="0" presId="urn:microsoft.com/office/officeart/2005/8/layout/vList2"/>
    <dgm:cxn modelId="{57F680C2-344E-4FC4-BEC9-2570FF693C9B}" type="presOf" srcId="{378AC8D6-6F59-4077-848F-610A03738724}" destId="{11DBC610-4B39-4D62-873F-B7D950CF01ED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FF3D57BB-E2DB-4624-A044-7824A0114F4F}" type="presOf" srcId="{D1F7439E-0280-45B4-8EC8-6584755202EF}" destId="{B25F164B-37A0-45ED-9AC1-9126ABA19BDE}" srcOrd="0" destOrd="0" presId="urn:microsoft.com/office/officeart/2005/8/layout/vList2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3748F36A-1C82-4A6D-85FA-874CF686DB3B}" type="presOf" srcId="{AFBA2F3D-956A-4B32-9CFF-6E2A0809F0F9}" destId="{69644525-18F9-4D6A-8960-4875E072023C}" srcOrd="0" destOrd="0" presId="urn:microsoft.com/office/officeart/2005/8/layout/vList2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1213ECB7-7D11-4BE3-A075-0084D6AE2902}" type="presOf" srcId="{59E9F09E-E5C3-4CA6-B4FC-BD9F9D1F998F}" destId="{0A8896D1-1D3C-431F-9718-53FF1EC39D95}" srcOrd="0" destOrd="0" presId="urn:microsoft.com/office/officeart/2005/8/layout/vList2"/>
    <dgm:cxn modelId="{1FBC1AE5-D660-444C-B7F6-23BB28604C31}" type="presOf" srcId="{9C53E905-C666-4A03-93F6-908F96309E7A}" destId="{F53835B0-7A02-4094-AF71-F5D8F4AAA6EF}" srcOrd="0" destOrd="0" presId="urn:microsoft.com/office/officeart/2005/8/layout/vList2"/>
    <dgm:cxn modelId="{E1F67289-B158-42B2-99AF-8D99ABDB2433}" type="presOf" srcId="{B5DB6BDF-A13D-4E69-8EC4-682C7299CA9B}" destId="{B0E41E7D-F6E9-460A-8CE1-164C305C3B52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E29363F7-5EEF-4F53-90CE-2A4979F9E5AC}" type="presParOf" srcId="{11DBC610-4B39-4D62-873F-B7D950CF01ED}" destId="{295C961C-7D9E-4DB6-9B07-C1070E214103}" srcOrd="0" destOrd="0" presId="urn:microsoft.com/office/officeart/2005/8/layout/vList2"/>
    <dgm:cxn modelId="{912D7785-95F9-4194-939B-BD0F195D4465}" type="presParOf" srcId="{11DBC610-4B39-4D62-873F-B7D950CF01ED}" destId="{97904885-6D79-43FD-9789-CE5E41AD76AF}" srcOrd="1" destOrd="0" presId="urn:microsoft.com/office/officeart/2005/8/layout/vList2"/>
    <dgm:cxn modelId="{8BB9F8F7-66FD-4E8E-A56C-95798F7E6CDD}" type="presParOf" srcId="{11DBC610-4B39-4D62-873F-B7D950CF01ED}" destId="{A99DFE33-245D-4D66-8078-67AE776B72EE}" srcOrd="2" destOrd="0" presId="urn:microsoft.com/office/officeart/2005/8/layout/vList2"/>
    <dgm:cxn modelId="{A93392A4-F90E-499F-BBEC-58A4CE7FE81E}" type="presParOf" srcId="{11DBC610-4B39-4D62-873F-B7D950CF01ED}" destId="{B29F61C5-3302-42F7-9584-5C8EED116C1E}" srcOrd="3" destOrd="0" presId="urn:microsoft.com/office/officeart/2005/8/layout/vList2"/>
    <dgm:cxn modelId="{A1BA84AF-6914-45AF-B3CF-FB8C0B6BF492}" type="presParOf" srcId="{11DBC610-4B39-4D62-873F-B7D950CF01ED}" destId="{B0E41E7D-F6E9-460A-8CE1-164C305C3B52}" srcOrd="4" destOrd="0" presId="urn:microsoft.com/office/officeart/2005/8/layout/vList2"/>
    <dgm:cxn modelId="{350629E1-CB5F-45D4-933C-149A7C881932}" type="presParOf" srcId="{11DBC610-4B39-4D62-873F-B7D950CF01ED}" destId="{7FE7C920-1B44-4E40-8587-999FE9841ED3}" srcOrd="5" destOrd="0" presId="urn:microsoft.com/office/officeart/2005/8/layout/vList2"/>
    <dgm:cxn modelId="{8A056F26-F6B2-452E-AB4E-668D8EB5BB27}" type="presParOf" srcId="{11DBC610-4B39-4D62-873F-B7D950CF01ED}" destId="{69644525-18F9-4D6A-8960-4875E072023C}" srcOrd="6" destOrd="0" presId="urn:microsoft.com/office/officeart/2005/8/layout/vList2"/>
    <dgm:cxn modelId="{A2F7C93A-9060-44A8-834E-44427542D605}" type="presParOf" srcId="{11DBC610-4B39-4D62-873F-B7D950CF01ED}" destId="{668CD2DD-7C33-4A0D-B2AE-3C8261735C7F}" srcOrd="7" destOrd="0" presId="urn:microsoft.com/office/officeart/2005/8/layout/vList2"/>
    <dgm:cxn modelId="{2ED5BE3D-0437-4B50-A633-63CEF2E5DFA5}" type="presParOf" srcId="{11DBC610-4B39-4D62-873F-B7D950CF01ED}" destId="{19ED06D7-9EE3-44EF-95C4-5353FFEFC5E3}" srcOrd="8" destOrd="0" presId="urn:microsoft.com/office/officeart/2005/8/layout/vList2"/>
    <dgm:cxn modelId="{E9986287-EA27-42DE-86DC-CA6A661A3B2A}" type="presParOf" srcId="{11DBC610-4B39-4D62-873F-B7D950CF01ED}" destId="{A0408FF5-259E-4D5E-A7D4-FEFA4A67F33B}" srcOrd="9" destOrd="0" presId="urn:microsoft.com/office/officeart/2005/8/layout/vList2"/>
    <dgm:cxn modelId="{A5EEC738-AB9F-43E8-9444-0B57AC2F1C08}" type="presParOf" srcId="{11DBC610-4B39-4D62-873F-B7D950CF01ED}" destId="{0A8896D1-1D3C-431F-9718-53FF1EC39D95}" srcOrd="10" destOrd="0" presId="urn:microsoft.com/office/officeart/2005/8/layout/vList2"/>
    <dgm:cxn modelId="{E9882B2B-F53C-4197-8668-1BE3375EE4BB}" type="presParOf" srcId="{11DBC610-4B39-4D62-873F-B7D950CF01ED}" destId="{735C9516-E078-4261-AE73-EC626F6D2489}" srcOrd="11" destOrd="0" presId="urn:microsoft.com/office/officeart/2005/8/layout/vList2"/>
    <dgm:cxn modelId="{8EBEB2DB-6BF4-4052-816C-783292873B4A}" type="presParOf" srcId="{11DBC610-4B39-4D62-873F-B7D950CF01ED}" destId="{F53835B0-7A02-4094-AF71-F5D8F4AAA6EF}" srcOrd="12" destOrd="0" presId="urn:microsoft.com/office/officeart/2005/8/layout/vList2"/>
    <dgm:cxn modelId="{E81EF1B5-1FD7-48F3-8E9A-10E51E2AD1C0}" type="presParOf" srcId="{11DBC610-4B39-4D62-873F-B7D950CF01ED}" destId="{F0039CD0-6A0F-4CCC-87F1-DA3821B97429}" srcOrd="13" destOrd="0" presId="urn:microsoft.com/office/officeart/2005/8/layout/vList2"/>
    <dgm:cxn modelId="{3F06A5B3-3D80-4B85-A533-83F53B3D9E61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D973071-9378-42FE-BDE2-D146BB42B53D}" type="doc">
      <dgm:prSet loTypeId="urn:microsoft.com/office/officeart/2005/8/layout/vProcess5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E7FBDF51-3B86-43E7-96DD-3081151DC4BA}">
      <dgm:prSet phldrT="[Texto]" custT="1"/>
      <dgm:spPr/>
      <dgm:t>
        <a:bodyPr/>
        <a:lstStyle/>
        <a:p>
          <a:pPr algn="ctr"/>
          <a:r>
            <a:rPr lang="es-MX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La hipótesis que soporta la Política (coherencia)</a:t>
          </a:r>
          <a:endParaRPr lang="es-MX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373167BC-BDCD-4295-AB18-C5D77217220C}" type="parTrans" cxnId="{C9B6F045-3E50-4152-9580-A1D7FC464DA9}">
      <dgm:prSet/>
      <dgm:spPr/>
      <dgm:t>
        <a:bodyPr/>
        <a:lstStyle/>
        <a:p>
          <a:endParaRPr lang="es-MX" sz="2000">
            <a:latin typeface="Kalinga" pitchFamily="34" charset="0"/>
            <a:cs typeface="Kalinga" pitchFamily="34" charset="0"/>
          </a:endParaRPr>
        </a:p>
      </dgm:t>
    </dgm:pt>
    <dgm:pt modelId="{3F3C75D5-E0E2-46EB-82F0-C3B429F04B47}" type="sibTrans" cxnId="{C9B6F045-3E50-4152-9580-A1D7FC464DA9}">
      <dgm:prSet custT="1"/>
      <dgm:spPr/>
      <dgm:t>
        <a:bodyPr/>
        <a:lstStyle/>
        <a:p>
          <a:endParaRPr lang="es-MX" sz="2800">
            <a:latin typeface="Kalinga" pitchFamily="34" charset="0"/>
            <a:cs typeface="Kalinga" pitchFamily="34" charset="0"/>
          </a:endParaRPr>
        </a:p>
      </dgm:t>
    </dgm:pt>
    <dgm:pt modelId="{83ECD56B-9E84-4F91-A491-6BC48ABF1D12}">
      <dgm:prSet custT="1"/>
      <dgm:spPr/>
      <dgm:t>
        <a:bodyPr/>
        <a:lstStyle/>
        <a:p>
          <a:r>
            <a:rPr lang="es-MX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La forma como esta hipótesis se transforma en estrategia</a:t>
          </a:r>
        </a:p>
      </dgm:t>
    </dgm:pt>
    <dgm:pt modelId="{06F8FC9E-5750-4387-9B51-7BDF331FC982}" type="parTrans" cxnId="{DF1F1D85-9090-4670-B5B6-2D07A2D68A64}">
      <dgm:prSet/>
      <dgm:spPr/>
      <dgm:t>
        <a:bodyPr/>
        <a:lstStyle/>
        <a:p>
          <a:endParaRPr lang="es-MX" sz="2000">
            <a:latin typeface="Kalinga" pitchFamily="34" charset="0"/>
            <a:cs typeface="Kalinga" pitchFamily="34" charset="0"/>
          </a:endParaRPr>
        </a:p>
      </dgm:t>
    </dgm:pt>
    <dgm:pt modelId="{5123AC02-56E5-4296-BF1C-7B0F1E326100}" type="sibTrans" cxnId="{DF1F1D85-9090-4670-B5B6-2D07A2D68A64}">
      <dgm:prSet custT="1"/>
      <dgm:spPr/>
      <dgm:t>
        <a:bodyPr/>
        <a:lstStyle/>
        <a:p>
          <a:endParaRPr lang="es-MX" sz="2800">
            <a:latin typeface="Kalinga" pitchFamily="34" charset="0"/>
            <a:cs typeface="Kalinga" pitchFamily="34" charset="0"/>
          </a:endParaRPr>
        </a:p>
      </dgm:t>
    </dgm:pt>
    <dgm:pt modelId="{8B087209-59B7-481C-B68A-E77761A7DFFB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La forma en que la estrategia se implanta (procesos, trayectorias, actores)</a:t>
          </a:r>
        </a:p>
      </dgm:t>
    </dgm:pt>
    <dgm:pt modelId="{B44C4782-7C3B-4538-A5D9-D53A32387223}" type="parTrans" cxnId="{B5A9D984-EC87-4A31-8A0C-0DD01ED8F80B}">
      <dgm:prSet/>
      <dgm:spPr/>
      <dgm:t>
        <a:bodyPr/>
        <a:lstStyle/>
        <a:p>
          <a:endParaRPr lang="es-MX" sz="2000">
            <a:latin typeface="Kalinga" pitchFamily="34" charset="0"/>
            <a:cs typeface="Kalinga" pitchFamily="34" charset="0"/>
          </a:endParaRPr>
        </a:p>
      </dgm:t>
    </dgm:pt>
    <dgm:pt modelId="{6516AAB6-CABC-4A93-B149-B9998849588A}" type="sibTrans" cxnId="{B5A9D984-EC87-4A31-8A0C-0DD01ED8F80B}">
      <dgm:prSet custT="1"/>
      <dgm:spPr/>
      <dgm:t>
        <a:bodyPr/>
        <a:lstStyle/>
        <a:p>
          <a:endParaRPr lang="es-MX" sz="2800">
            <a:latin typeface="Kalinga" pitchFamily="34" charset="0"/>
            <a:cs typeface="Kalinga" pitchFamily="34" charset="0"/>
          </a:endParaRPr>
        </a:p>
      </dgm:t>
    </dgm:pt>
    <dgm:pt modelId="{31A67C0E-B366-415E-AD33-FD61822E53E7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Los resultados obtenidos de la implantación (en niveles programa, IES, posgrado)</a:t>
          </a:r>
        </a:p>
      </dgm:t>
    </dgm:pt>
    <dgm:pt modelId="{252E47CA-D5F1-4165-B270-D6F8B2CF8520}" type="parTrans" cxnId="{8DCF4CD1-E507-416E-8A86-AB5F4CD500BD}">
      <dgm:prSet/>
      <dgm:spPr/>
      <dgm:t>
        <a:bodyPr/>
        <a:lstStyle/>
        <a:p>
          <a:endParaRPr lang="es-MX" sz="2000">
            <a:latin typeface="Kalinga" pitchFamily="34" charset="0"/>
            <a:cs typeface="Kalinga" pitchFamily="34" charset="0"/>
          </a:endParaRPr>
        </a:p>
      </dgm:t>
    </dgm:pt>
    <dgm:pt modelId="{731D2A73-BA48-40DD-A0CA-F7AA501157C0}" type="sibTrans" cxnId="{8DCF4CD1-E507-416E-8A86-AB5F4CD500BD}">
      <dgm:prSet custT="1"/>
      <dgm:spPr/>
      <dgm:t>
        <a:bodyPr/>
        <a:lstStyle/>
        <a:p>
          <a:endParaRPr lang="es-MX" sz="2800">
            <a:latin typeface="Kalinga" pitchFamily="34" charset="0"/>
            <a:cs typeface="Kalinga" pitchFamily="34" charset="0"/>
          </a:endParaRPr>
        </a:p>
      </dgm:t>
    </dgm:pt>
    <dgm:pt modelId="{3F95DBDA-6292-460F-A17A-44E2B094D443}">
      <dgm:prSet custT="1"/>
      <dgm:spPr/>
      <dgm:t>
        <a:bodyPr/>
        <a:lstStyle/>
        <a:p>
          <a:pPr algn="ctr"/>
          <a:r>
            <a:rPr lang="es-MX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La vinculación entre los resultados obtenidos y la hipótesis inicial (efectividad)</a:t>
          </a:r>
          <a:endParaRPr lang="es-MX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FB25F40-C7EE-48FB-B6F5-DAB53E7B58E6}" type="parTrans" cxnId="{FB923BC1-B77D-4BD2-84B3-962126E733FE}">
      <dgm:prSet/>
      <dgm:spPr/>
      <dgm:t>
        <a:bodyPr/>
        <a:lstStyle/>
        <a:p>
          <a:endParaRPr lang="es-MX" sz="2000">
            <a:latin typeface="Kalinga" pitchFamily="34" charset="0"/>
            <a:cs typeface="Kalinga" pitchFamily="34" charset="0"/>
          </a:endParaRPr>
        </a:p>
      </dgm:t>
    </dgm:pt>
    <dgm:pt modelId="{6C64AA8E-3467-4EB2-96BC-B695241D6A5E}" type="sibTrans" cxnId="{FB923BC1-B77D-4BD2-84B3-962126E733FE}">
      <dgm:prSet/>
      <dgm:spPr/>
      <dgm:t>
        <a:bodyPr/>
        <a:lstStyle/>
        <a:p>
          <a:endParaRPr lang="es-MX" sz="2000">
            <a:latin typeface="Kalinga" pitchFamily="34" charset="0"/>
            <a:cs typeface="Kalinga" pitchFamily="34" charset="0"/>
          </a:endParaRPr>
        </a:p>
      </dgm:t>
    </dgm:pt>
    <dgm:pt modelId="{899D7FED-B590-4373-B0C7-11CCB771BB69}">
      <dgm:prSet phldrT="[Texto]" phldr="1"/>
      <dgm:spPr/>
      <dgm:t>
        <a:bodyPr/>
        <a:lstStyle/>
        <a:p>
          <a:endParaRPr lang="es-MX" sz="2000" dirty="0">
            <a:latin typeface="Kalinga" pitchFamily="34" charset="0"/>
            <a:cs typeface="Kalinga" pitchFamily="34" charset="0"/>
          </a:endParaRPr>
        </a:p>
      </dgm:t>
    </dgm:pt>
    <dgm:pt modelId="{D3CBE4AB-1642-4B2A-88D4-8A673C440364}" type="sibTrans" cxnId="{FE282803-071E-4A3F-B110-E9B24FBFBA55}">
      <dgm:prSet/>
      <dgm:spPr/>
      <dgm:t>
        <a:bodyPr/>
        <a:lstStyle/>
        <a:p>
          <a:endParaRPr lang="es-MX" sz="2000">
            <a:latin typeface="Kalinga" pitchFamily="34" charset="0"/>
            <a:cs typeface="Kalinga" pitchFamily="34" charset="0"/>
          </a:endParaRPr>
        </a:p>
      </dgm:t>
    </dgm:pt>
    <dgm:pt modelId="{C04EBF8E-7C8C-4E43-A0F9-E67B33F9E602}" type="parTrans" cxnId="{FE282803-071E-4A3F-B110-E9B24FBFBA55}">
      <dgm:prSet/>
      <dgm:spPr/>
      <dgm:t>
        <a:bodyPr/>
        <a:lstStyle/>
        <a:p>
          <a:endParaRPr lang="es-MX" sz="2000">
            <a:latin typeface="Kalinga" pitchFamily="34" charset="0"/>
            <a:cs typeface="Kalinga" pitchFamily="34" charset="0"/>
          </a:endParaRPr>
        </a:p>
      </dgm:t>
    </dgm:pt>
    <dgm:pt modelId="{0ADC3465-EEA7-46E6-9891-5220518DDF67}">
      <dgm:prSet phldrT="[Texto]" phldr="1"/>
      <dgm:spPr/>
      <dgm:t>
        <a:bodyPr/>
        <a:lstStyle/>
        <a:p>
          <a:endParaRPr lang="es-MX" sz="2000" dirty="0">
            <a:latin typeface="Kalinga" pitchFamily="34" charset="0"/>
            <a:cs typeface="Kalinga" pitchFamily="34" charset="0"/>
          </a:endParaRPr>
        </a:p>
      </dgm:t>
    </dgm:pt>
    <dgm:pt modelId="{BA1CF256-F7C4-4D68-8F58-3AD0CDAF16DE}" type="sibTrans" cxnId="{50516FED-1122-4DFE-B028-AED939E66F9F}">
      <dgm:prSet/>
      <dgm:spPr/>
      <dgm:t>
        <a:bodyPr/>
        <a:lstStyle/>
        <a:p>
          <a:endParaRPr lang="es-MX" sz="2000">
            <a:latin typeface="Kalinga" pitchFamily="34" charset="0"/>
            <a:cs typeface="Kalinga" pitchFamily="34" charset="0"/>
          </a:endParaRPr>
        </a:p>
      </dgm:t>
    </dgm:pt>
    <dgm:pt modelId="{6A34A7C9-0301-46D4-BCF9-9BD55130EDCF}" type="parTrans" cxnId="{50516FED-1122-4DFE-B028-AED939E66F9F}">
      <dgm:prSet/>
      <dgm:spPr/>
      <dgm:t>
        <a:bodyPr/>
        <a:lstStyle/>
        <a:p>
          <a:endParaRPr lang="es-MX" sz="2000">
            <a:latin typeface="Kalinga" pitchFamily="34" charset="0"/>
            <a:cs typeface="Kalinga" pitchFamily="34" charset="0"/>
          </a:endParaRPr>
        </a:p>
      </dgm:t>
    </dgm:pt>
    <dgm:pt modelId="{5CC0B69C-D8CE-4C74-A917-BB4DC188A41B}" type="pres">
      <dgm:prSet presAssocID="{ED973071-9378-42FE-BDE2-D146BB42B53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D984156-DC01-4682-A052-0B2F2F69AFAE}" type="pres">
      <dgm:prSet presAssocID="{ED973071-9378-42FE-BDE2-D146BB42B53D}" presName="dummyMaxCanvas" presStyleCnt="0">
        <dgm:presLayoutVars/>
      </dgm:prSet>
      <dgm:spPr/>
      <dgm:t>
        <a:bodyPr/>
        <a:lstStyle/>
        <a:p>
          <a:endParaRPr lang="es-MX"/>
        </a:p>
      </dgm:t>
    </dgm:pt>
    <dgm:pt modelId="{8C0FA080-8750-4CDB-8434-FA296042931E}" type="pres">
      <dgm:prSet presAssocID="{ED973071-9378-42FE-BDE2-D146BB42B53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5FA3944-E149-4560-9F21-77469BE2220F}" type="pres">
      <dgm:prSet presAssocID="{ED973071-9378-42FE-BDE2-D146BB42B53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98F3F22-5531-4C42-89AE-707695476ABE}" type="pres">
      <dgm:prSet presAssocID="{ED973071-9378-42FE-BDE2-D146BB42B53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71573B-18CA-41BA-8625-D3E2E930C794}" type="pres">
      <dgm:prSet presAssocID="{ED973071-9378-42FE-BDE2-D146BB42B53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EBC4B4-A33D-4F1B-B0DD-DA427388B187}" type="pres">
      <dgm:prSet presAssocID="{ED973071-9378-42FE-BDE2-D146BB42B53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5B3F0A-FD5E-46D6-BACD-666021D0BE5E}" type="pres">
      <dgm:prSet presAssocID="{ED973071-9378-42FE-BDE2-D146BB42B53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B409BE-A24E-4E0A-84B6-1155B3382E10}" type="pres">
      <dgm:prSet presAssocID="{ED973071-9378-42FE-BDE2-D146BB42B53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D04CDF-26BB-4CFF-B79E-422FB92A5C12}" type="pres">
      <dgm:prSet presAssocID="{ED973071-9378-42FE-BDE2-D146BB42B53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E1822B-966F-4768-AD2A-FD3EAEE64FDA}" type="pres">
      <dgm:prSet presAssocID="{ED973071-9378-42FE-BDE2-D146BB42B53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4987D9-4645-46BE-B5AA-7567D91DB13F}" type="pres">
      <dgm:prSet presAssocID="{ED973071-9378-42FE-BDE2-D146BB42B53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74F5DB-355E-4FA6-8815-CF7AF5294F9F}" type="pres">
      <dgm:prSet presAssocID="{ED973071-9378-42FE-BDE2-D146BB42B53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0F6E31-6E77-4FA8-92DB-ABED55D4142C}" type="pres">
      <dgm:prSet presAssocID="{ED973071-9378-42FE-BDE2-D146BB42B53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3AFF1D-FC64-4F6B-8E7A-853A13FB46F5}" type="pres">
      <dgm:prSet presAssocID="{ED973071-9378-42FE-BDE2-D146BB42B53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04B829-59BD-4CD5-AD78-E9D97EFCB9A9}" type="pres">
      <dgm:prSet presAssocID="{ED973071-9378-42FE-BDE2-D146BB42B53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A3F7321-0FCF-446C-8D97-5E204BA479A2}" type="presOf" srcId="{8B087209-59B7-481C-B68A-E77761A7DFFB}" destId="{780F6E31-6E77-4FA8-92DB-ABED55D4142C}" srcOrd="1" destOrd="0" presId="urn:microsoft.com/office/officeart/2005/8/layout/vProcess5"/>
    <dgm:cxn modelId="{EFCE3C7F-0DEA-4E2A-B72F-7BA48371F786}" type="presOf" srcId="{3F95DBDA-6292-460F-A17A-44E2B094D443}" destId="{ACEBC4B4-A33D-4F1B-B0DD-DA427388B187}" srcOrd="0" destOrd="0" presId="urn:microsoft.com/office/officeart/2005/8/layout/vProcess5"/>
    <dgm:cxn modelId="{A5A7B444-00FC-4BD0-8DCA-2F2E391745D0}" type="presOf" srcId="{31A67C0E-B366-415E-AD33-FD61822E53E7}" destId="{DD71573B-18CA-41BA-8625-D3E2E930C794}" srcOrd="0" destOrd="0" presId="urn:microsoft.com/office/officeart/2005/8/layout/vProcess5"/>
    <dgm:cxn modelId="{B5A9D984-EC87-4A31-8A0C-0DD01ED8F80B}" srcId="{ED973071-9378-42FE-BDE2-D146BB42B53D}" destId="{8B087209-59B7-481C-B68A-E77761A7DFFB}" srcOrd="2" destOrd="0" parTransId="{B44C4782-7C3B-4538-A5D9-D53A32387223}" sibTransId="{6516AAB6-CABC-4A93-B149-B9998849588A}"/>
    <dgm:cxn modelId="{CFF0C804-9CF1-41AE-A26E-E743B7F72354}" type="presOf" srcId="{5123AC02-56E5-4296-BF1C-7B0F1E326100}" destId="{73B409BE-A24E-4E0A-84B6-1155B3382E10}" srcOrd="0" destOrd="0" presId="urn:microsoft.com/office/officeart/2005/8/layout/vProcess5"/>
    <dgm:cxn modelId="{68CB1372-E970-4C30-AB01-33F9CAD11623}" type="presOf" srcId="{3F3C75D5-E0E2-46EB-82F0-C3B429F04B47}" destId="{395B3F0A-FD5E-46D6-BACD-666021D0BE5E}" srcOrd="0" destOrd="0" presId="urn:microsoft.com/office/officeart/2005/8/layout/vProcess5"/>
    <dgm:cxn modelId="{23942388-A663-4138-88FA-3FCEB7EF3712}" type="presOf" srcId="{ED973071-9378-42FE-BDE2-D146BB42B53D}" destId="{5CC0B69C-D8CE-4C74-A917-BB4DC188A41B}" srcOrd="0" destOrd="0" presId="urn:microsoft.com/office/officeart/2005/8/layout/vProcess5"/>
    <dgm:cxn modelId="{3B48A23A-B1E7-4215-B9B6-4FC2ADCDC184}" type="presOf" srcId="{731D2A73-BA48-40DD-A0CA-F7AA501157C0}" destId="{5FE1822B-966F-4768-AD2A-FD3EAEE64FDA}" srcOrd="0" destOrd="0" presId="urn:microsoft.com/office/officeart/2005/8/layout/vProcess5"/>
    <dgm:cxn modelId="{F82568A9-1FCC-4FB0-9D21-D9AA590BDB52}" type="presOf" srcId="{83ECD56B-9E84-4F91-A491-6BC48ABF1D12}" destId="{8574F5DB-355E-4FA6-8815-CF7AF5294F9F}" srcOrd="1" destOrd="0" presId="urn:microsoft.com/office/officeart/2005/8/layout/vProcess5"/>
    <dgm:cxn modelId="{B18A964D-9BE2-41BB-840D-E04ED7F61AE5}" type="presOf" srcId="{E7FBDF51-3B86-43E7-96DD-3081151DC4BA}" destId="{F44987D9-4645-46BE-B5AA-7567D91DB13F}" srcOrd="1" destOrd="0" presId="urn:microsoft.com/office/officeart/2005/8/layout/vProcess5"/>
    <dgm:cxn modelId="{FB923BC1-B77D-4BD2-84B3-962126E733FE}" srcId="{ED973071-9378-42FE-BDE2-D146BB42B53D}" destId="{3F95DBDA-6292-460F-A17A-44E2B094D443}" srcOrd="4" destOrd="0" parTransId="{BFB25F40-C7EE-48FB-B6F5-DAB53E7B58E6}" sibTransId="{6C64AA8E-3467-4EB2-96BC-B695241D6A5E}"/>
    <dgm:cxn modelId="{D24ABB20-4111-4953-A8C9-3B109275C490}" type="presOf" srcId="{E7FBDF51-3B86-43E7-96DD-3081151DC4BA}" destId="{8C0FA080-8750-4CDB-8434-FA296042931E}" srcOrd="0" destOrd="0" presId="urn:microsoft.com/office/officeart/2005/8/layout/vProcess5"/>
    <dgm:cxn modelId="{4C6092A4-3B57-4B2C-A427-42280F68380C}" type="presOf" srcId="{8B087209-59B7-481C-B68A-E77761A7DFFB}" destId="{598F3F22-5531-4C42-89AE-707695476ABE}" srcOrd="0" destOrd="0" presId="urn:microsoft.com/office/officeart/2005/8/layout/vProcess5"/>
    <dgm:cxn modelId="{FE282803-071E-4A3F-B110-E9B24FBFBA55}" srcId="{ED973071-9378-42FE-BDE2-D146BB42B53D}" destId="{899D7FED-B590-4373-B0C7-11CCB771BB69}" srcOrd="5" destOrd="0" parTransId="{C04EBF8E-7C8C-4E43-A0F9-E67B33F9E602}" sibTransId="{D3CBE4AB-1642-4B2A-88D4-8A673C440364}"/>
    <dgm:cxn modelId="{06F2ADA4-3B12-4904-B47B-E0930FAD8317}" type="presOf" srcId="{6516AAB6-CABC-4A93-B149-B9998849588A}" destId="{23D04CDF-26BB-4CFF-B79E-422FB92A5C12}" srcOrd="0" destOrd="0" presId="urn:microsoft.com/office/officeart/2005/8/layout/vProcess5"/>
    <dgm:cxn modelId="{D5B0FB3B-5FE1-488E-A685-A08FDEA1D2FB}" type="presOf" srcId="{31A67C0E-B366-415E-AD33-FD61822E53E7}" destId="{DD3AFF1D-FC64-4F6B-8E7A-853A13FB46F5}" srcOrd="1" destOrd="0" presId="urn:microsoft.com/office/officeart/2005/8/layout/vProcess5"/>
    <dgm:cxn modelId="{C9B6F045-3E50-4152-9580-A1D7FC464DA9}" srcId="{ED973071-9378-42FE-BDE2-D146BB42B53D}" destId="{E7FBDF51-3B86-43E7-96DD-3081151DC4BA}" srcOrd="0" destOrd="0" parTransId="{373167BC-BDCD-4295-AB18-C5D77217220C}" sibTransId="{3F3C75D5-E0E2-46EB-82F0-C3B429F04B47}"/>
    <dgm:cxn modelId="{50516FED-1122-4DFE-B028-AED939E66F9F}" srcId="{ED973071-9378-42FE-BDE2-D146BB42B53D}" destId="{0ADC3465-EEA7-46E6-9891-5220518DDF67}" srcOrd="6" destOrd="0" parTransId="{6A34A7C9-0301-46D4-BCF9-9BD55130EDCF}" sibTransId="{BA1CF256-F7C4-4D68-8F58-3AD0CDAF16DE}"/>
    <dgm:cxn modelId="{DF1F1D85-9090-4670-B5B6-2D07A2D68A64}" srcId="{ED973071-9378-42FE-BDE2-D146BB42B53D}" destId="{83ECD56B-9E84-4F91-A491-6BC48ABF1D12}" srcOrd="1" destOrd="0" parTransId="{06F8FC9E-5750-4387-9B51-7BDF331FC982}" sibTransId="{5123AC02-56E5-4296-BF1C-7B0F1E326100}"/>
    <dgm:cxn modelId="{8DCF4CD1-E507-416E-8A86-AB5F4CD500BD}" srcId="{ED973071-9378-42FE-BDE2-D146BB42B53D}" destId="{31A67C0E-B366-415E-AD33-FD61822E53E7}" srcOrd="3" destOrd="0" parTransId="{252E47CA-D5F1-4165-B270-D6F8B2CF8520}" sibTransId="{731D2A73-BA48-40DD-A0CA-F7AA501157C0}"/>
    <dgm:cxn modelId="{6332E8FB-A409-4D27-AF85-3D0F5B245D01}" type="presOf" srcId="{3F95DBDA-6292-460F-A17A-44E2B094D443}" destId="{7804B829-59BD-4CD5-AD78-E9D97EFCB9A9}" srcOrd="1" destOrd="0" presId="urn:microsoft.com/office/officeart/2005/8/layout/vProcess5"/>
    <dgm:cxn modelId="{A8593B45-2F7D-4338-B4E5-CEA38591E176}" type="presOf" srcId="{83ECD56B-9E84-4F91-A491-6BC48ABF1D12}" destId="{E5FA3944-E149-4560-9F21-77469BE2220F}" srcOrd="0" destOrd="0" presId="urn:microsoft.com/office/officeart/2005/8/layout/vProcess5"/>
    <dgm:cxn modelId="{F0330EAD-012F-4385-80A0-7479436D0C0B}" type="presParOf" srcId="{5CC0B69C-D8CE-4C74-A917-BB4DC188A41B}" destId="{FD984156-DC01-4682-A052-0B2F2F69AFAE}" srcOrd="0" destOrd="0" presId="urn:microsoft.com/office/officeart/2005/8/layout/vProcess5"/>
    <dgm:cxn modelId="{DEAB1BC0-FF55-48C3-9D0D-2E2659D3450D}" type="presParOf" srcId="{5CC0B69C-D8CE-4C74-A917-BB4DC188A41B}" destId="{8C0FA080-8750-4CDB-8434-FA296042931E}" srcOrd="1" destOrd="0" presId="urn:microsoft.com/office/officeart/2005/8/layout/vProcess5"/>
    <dgm:cxn modelId="{C35AC341-2927-4DC9-9302-206BE5B9DE5A}" type="presParOf" srcId="{5CC0B69C-D8CE-4C74-A917-BB4DC188A41B}" destId="{E5FA3944-E149-4560-9F21-77469BE2220F}" srcOrd="2" destOrd="0" presId="urn:microsoft.com/office/officeart/2005/8/layout/vProcess5"/>
    <dgm:cxn modelId="{919E15BE-A39A-4FD7-9EAD-311BE812FB55}" type="presParOf" srcId="{5CC0B69C-D8CE-4C74-A917-BB4DC188A41B}" destId="{598F3F22-5531-4C42-89AE-707695476ABE}" srcOrd="3" destOrd="0" presId="urn:microsoft.com/office/officeart/2005/8/layout/vProcess5"/>
    <dgm:cxn modelId="{8F06DCD9-4048-4939-A1A0-3697CAE06C7B}" type="presParOf" srcId="{5CC0B69C-D8CE-4C74-A917-BB4DC188A41B}" destId="{DD71573B-18CA-41BA-8625-D3E2E930C794}" srcOrd="4" destOrd="0" presId="urn:microsoft.com/office/officeart/2005/8/layout/vProcess5"/>
    <dgm:cxn modelId="{66EDBEF5-A61D-4140-962B-1B57616A96BD}" type="presParOf" srcId="{5CC0B69C-D8CE-4C74-A917-BB4DC188A41B}" destId="{ACEBC4B4-A33D-4F1B-B0DD-DA427388B187}" srcOrd="5" destOrd="0" presId="urn:microsoft.com/office/officeart/2005/8/layout/vProcess5"/>
    <dgm:cxn modelId="{65FA9EB5-4BAB-4C97-B111-08F07163C8F6}" type="presParOf" srcId="{5CC0B69C-D8CE-4C74-A917-BB4DC188A41B}" destId="{395B3F0A-FD5E-46D6-BACD-666021D0BE5E}" srcOrd="6" destOrd="0" presId="urn:microsoft.com/office/officeart/2005/8/layout/vProcess5"/>
    <dgm:cxn modelId="{1AE2E777-EB4D-426D-A19E-73655EDF339D}" type="presParOf" srcId="{5CC0B69C-D8CE-4C74-A917-BB4DC188A41B}" destId="{73B409BE-A24E-4E0A-84B6-1155B3382E10}" srcOrd="7" destOrd="0" presId="urn:microsoft.com/office/officeart/2005/8/layout/vProcess5"/>
    <dgm:cxn modelId="{5E031A96-2F12-48BD-827A-2AF6CDA71EC3}" type="presParOf" srcId="{5CC0B69C-D8CE-4C74-A917-BB4DC188A41B}" destId="{23D04CDF-26BB-4CFF-B79E-422FB92A5C12}" srcOrd="8" destOrd="0" presId="urn:microsoft.com/office/officeart/2005/8/layout/vProcess5"/>
    <dgm:cxn modelId="{C4EFEBAD-72DF-4695-88B5-D99F9BB66A41}" type="presParOf" srcId="{5CC0B69C-D8CE-4C74-A917-BB4DC188A41B}" destId="{5FE1822B-966F-4768-AD2A-FD3EAEE64FDA}" srcOrd="9" destOrd="0" presId="urn:microsoft.com/office/officeart/2005/8/layout/vProcess5"/>
    <dgm:cxn modelId="{88F92E8C-2EC0-4524-A1D9-D6F0DF94EEDC}" type="presParOf" srcId="{5CC0B69C-D8CE-4C74-A917-BB4DC188A41B}" destId="{F44987D9-4645-46BE-B5AA-7567D91DB13F}" srcOrd="10" destOrd="0" presId="urn:microsoft.com/office/officeart/2005/8/layout/vProcess5"/>
    <dgm:cxn modelId="{9F581A0A-BCBC-4130-AFEE-2105AB600224}" type="presParOf" srcId="{5CC0B69C-D8CE-4C74-A917-BB4DC188A41B}" destId="{8574F5DB-355E-4FA6-8815-CF7AF5294F9F}" srcOrd="11" destOrd="0" presId="urn:microsoft.com/office/officeart/2005/8/layout/vProcess5"/>
    <dgm:cxn modelId="{A94CBA0E-C962-4E9E-9887-2531A5EDEC66}" type="presParOf" srcId="{5CC0B69C-D8CE-4C74-A917-BB4DC188A41B}" destId="{780F6E31-6E77-4FA8-92DB-ABED55D4142C}" srcOrd="12" destOrd="0" presId="urn:microsoft.com/office/officeart/2005/8/layout/vProcess5"/>
    <dgm:cxn modelId="{2E53799B-9534-4CFB-B494-F75F72F45CBB}" type="presParOf" srcId="{5CC0B69C-D8CE-4C74-A917-BB4DC188A41B}" destId="{DD3AFF1D-FC64-4F6B-8E7A-853A13FB46F5}" srcOrd="13" destOrd="0" presId="urn:microsoft.com/office/officeart/2005/8/layout/vProcess5"/>
    <dgm:cxn modelId="{255ADCC2-D40B-4043-99E3-A50894FE9591}" type="presParOf" srcId="{5CC0B69C-D8CE-4C74-A917-BB4DC188A41B}" destId="{7804B829-59BD-4CD5-AD78-E9D97EFCB9A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67273F2-B2DD-4F8D-BCE0-667733338762}" type="presOf" srcId="{B5DB6BDF-A13D-4E69-8EC4-682C7299CA9B}" destId="{B0E41E7D-F6E9-460A-8CE1-164C305C3B52}" srcOrd="0" destOrd="0" presId="urn:microsoft.com/office/officeart/2005/8/layout/vList2"/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220E2DDD-B155-4FFD-84B9-EF328329E329}" type="presOf" srcId="{378AC8D6-6F59-4077-848F-610A03738724}" destId="{11DBC610-4B39-4D62-873F-B7D950CF01ED}" srcOrd="0" destOrd="0" presId="urn:microsoft.com/office/officeart/2005/8/layout/vList2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0AC521B5-DCA8-4D38-B5E1-19BA3AD53DDE}" type="presOf" srcId="{79BD4BEC-43E4-4E9D-95B9-CADEFD9E00E7}" destId="{19ED06D7-9EE3-44EF-95C4-5353FFEFC5E3}" srcOrd="0" destOrd="0" presId="urn:microsoft.com/office/officeart/2005/8/layout/vList2"/>
    <dgm:cxn modelId="{E9D1EF5D-CF8D-46C3-B05F-B50224A8DCD1}" type="presOf" srcId="{9C53E905-C666-4A03-93F6-908F96309E7A}" destId="{F53835B0-7A02-4094-AF71-F5D8F4AAA6EF}" srcOrd="0" destOrd="0" presId="urn:microsoft.com/office/officeart/2005/8/layout/vList2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EE322EAA-DF4A-4AB7-836D-C806A42F7E08}" type="presOf" srcId="{AFBA2F3D-956A-4B32-9CFF-6E2A0809F0F9}" destId="{69644525-18F9-4D6A-8960-4875E072023C}" srcOrd="0" destOrd="0" presId="urn:microsoft.com/office/officeart/2005/8/layout/vList2"/>
    <dgm:cxn modelId="{EC25D5F6-AAC8-45B3-88C4-29F4D7035816}" type="presOf" srcId="{D1F7439E-0280-45B4-8EC8-6584755202EF}" destId="{B25F164B-37A0-45ED-9AC1-9126ABA19BDE}" srcOrd="0" destOrd="0" presId="urn:microsoft.com/office/officeart/2005/8/layout/vList2"/>
    <dgm:cxn modelId="{F4B1CAA4-1E4A-45EC-ADF0-22E410D8F2C4}" type="presOf" srcId="{F17D4832-0095-4738-8316-99078C25AC4D}" destId="{295C961C-7D9E-4DB6-9B07-C1070E214103}" srcOrd="0" destOrd="0" presId="urn:microsoft.com/office/officeart/2005/8/layout/vList2"/>
    <dgm:cxn modelId="{788DCF65-45DE-4DE4-8758-2CF80DFA791C}" type="presOf" srcId="{59E9F09E-E5C3-4CA6-B4FC-BD9F9D1F998F}" destId="{0A8896D1-1D3C-431F-9718-53FF1EC39D95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91E49D7A-AFD3-4CC7-8112-B2F01865D314}" type="presOf" srcId="{CD0C2BFA-E129-4D7E-AE6F-77BB3199B00C}" destId="{A99DFE33-245D-4D66-8078-67AE776B72EE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25267882-1F93-407A-A05B-C3303CE8784F}" type="presParOf" srcId="{11DBC610-4B39-4D62-873F-B7D950CF01ED}" destId="{295C961C-7D9E-4DB6-9B07-C1070E214103}" srcOrd="0" destOrd="0" presId="urn:microsoft.com/office/officeart/2005/8/layout/vList2"/>
    <dgm:cxn modelId="{3637279F-058C-4B39-AA6A-5ACA0E039417}" type="presParOf" srcId="{11DBC610-4B39-4D62-873F-B7D950CF01ED}" destId="{97904885-6D79-43FD-9789-CE5E41AD76AF}" srcOrd="1" destOrd="0" presId="urn:microsoft.com/office/officeart/2005/8/layout/vList2"/>
    <dgm:cxn modelId="{D2F3F810-1E2D-4FDE-B5CF-276698B19AE3}" type="presParOf" srcId="{11DBC610-4B39-4D62-873F-B7D950CF01ED}" destId="{A99DFE33-245D-4D66-8078-67AE776B72EE}" srcOrd="2" destOrd="0" presId="urn:microsoft.com/office/officeart/2005/8/layout/vList2"/>
    <dgm:cxn modelId="{31D6818D-ADDE-4CF8-9C55-6549701E7B65}" type="presParOf" srcId="{11DBC610-4B39-4D62-873F-B7D950CF01ED}" destId="{B29F61C5-3302-42F7-9584-5C8EED116C1E}" srcOrd="3" destOrd="0" presId="urn:microsoft.com/office/officeart/2005/8/layout/vList2"/>
    <dgm:cxn modelId="{497EEA09-38C0-41E8-8F2B-28770A58B805}" type="presParOf" srcId="{11DBC610-4B39-4D62-873F-B7D950CF01ED}" destId="{B0E41E7D-F6E9-460A-8CE1-164C305C3B52}" srcOrd="4" destOrd="0" presId="urn:microsoft.com/office/officeart/2005/8/layout/vList2"/>
    <dgm:cxn modelId="{1B267EDC-3EE5-4960-A221-5D938D25545D}" type="presParOf" srcId="{11DBC610-4B39-4D62-873F-B7D950CF01ED}" destId="{7FE7C920-1B44-4E40-8587-999FE9841ED3}" srcOrd="5" destOrd="0" presId="urn:microsoft.com/office/officeart/2005/8/layout/vList2"/>
    <dgm:cxn modelId="{803BF268-01C5-4EB6-9073-077208662711}" type="presParOf" srcId="{11DBC610-4B39-4D62-873F-B7D950CF01ED}" destId="{69644525-18F9-4D6A-8960-4875E072023C}" srcOrd="6" destOrd="0" presId="urn:microsoft.com/office/officeart/2005/8/layout/vList2"/>
    <dgm:cxn modelId="{886A36A1-5FA4-495A-8206-40ED5ABDE4FC}" type="presParOf" srcId="{11DBC610-4B39-4D62-873F-B7D950CF01ED}" destId="{668CD2DD-7C33-4A0D-B2AE-3C8261735C7F}" srcOrd="7" destOrd="0" presId="urn:microsoft.com/office/officeart/2005/8/layout/vList2"/>
    <dgm:cxn modelId="{1A02FBFF-0C07-4E18-9427-DB439B6C7A94}" type="presParOf" srcId="{11DBC610-4B39-4D62-873F-B7D950CF01ED}" destId="{19ED06D7-9EE3-44EF-95C4-5353FFEFC5E3}" srcOrd="8" destOrd="0" presId="urn:microsoft.com/office/officeart/2005/8/layout/vList2"/>
    <dgm:cxn modelId="{96942D3A-9ACA-4C24-82BB-AA958FA47F28}" type="presParOf" srcId="{11DBC610-4B39-4D62-873F-B7D950CF01ED}" destId="{A0408FF5-259E-4D5E-A7D4-FEFA4A67F33B}" srcOrd="9" destOrd="0" presId="urn:microsoft.com/office/officeart/2005/8/layout/vList2"/>
    <dgm:cxn modelId="{D3C5EE44-3728-4DD0-AD61-959269F4A833}" type="presParOf" srcId="{11DBC610-4B39-4D62-873F-B7D950CF01ED}" destId="{0A8896D1-1D3C-431F-9718-53FF1EC39D95}" srcOrd="10" destOrd="0" presId="urn:microsoft.com/office/officeart/2005/8/layout/vList2"/>
    <dgm:cxn modelId="{89381738-13BE-4139-A315-E63A55941AD3}" type="presParOf" srcId="{11DBC610-4B39-4D62-873F-B7D950CF01ED}" destId="{735C9516-E078-4261-AE73-EC626F6D2489}" srcOrd="11" destOrd="0" presId="urn:microsoft.com/office/officeart/2005/8/layout/vList2"/>
    <dgm:cxn modelId="{48EF5F46-A4F3-441E-93B8-89D8B2B94DF5}" type="presParOf" srcId="{11DBC610-4B39-4D62-873F-B7D950CF01ED}" destId="{F53835B0-7A02-4094-AF71-F5D8F4AAA6EF}" srcOrd="12" destOrd="0" presId="urn:microsoft.com/office/officeart/2005/8/layout/vList2"/>
    <dgm:cxn modelId="{837D1832-4FD8-414D-856F-D091522AFB9A}" type="presParOf" srcId="{11DBC610-4B39-4D62-873F-B7D950CF01ED}" destId="{F0039CD0-6A0F-4CCC-87F1-DA3821B97429}" srcOrd="13" destOrd="0" presId="urn:microsoft.com/office/officeart/2005/8/layout/vList2"/>
    <dgm:cxn modelId="{73D5F14F-599C-4927-8761-EC220798D1A2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DEB58E3-7F51-4BC8-B976-788AE63BCC76}" type="doc">
      <dgm:prSet loTypeId="urn:microsoft.com/office/officeart/2005/8/layout/lProcess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3CB062B6-DA9D-477C-8659-B6B4F71917EA}">
      <dgm:prSet phldrT="[Texto]" custT="1"/>
      <dgm:spPr/>
      <dgm:t>
        <a:bodyPr/>
        <a:lstStyle/>
        <a:p>
          <a:r>
            <a:rPr lang="es-MX" sz="1600" dirty="0" smtClean="0">
              <a:latin typeface="Kalinga" pitchFamily="34" charset="0"/>
              <a:cs typeface="Kalinga" pitchFamily="34" charset="0"/>
            </a:rPr>
            <a:t>Política como discurso (</a:t>
          </a:r>
          <a:r>
            <a:rPr lang="es-MX" sz="1600" dirty="0" err="1" smtClean="0">
              <a:latin typeface="Kalinga" pitchFamily="34" charset="0"/>
              <a:cs typeface="Kalinga" pitchFamily="34" charset="0"/>
            </a:rPr>
            <a:t>Ball</a:t>
          </a:r>
          <a:r>
            <a:rPr lang="es-MX" sz="1600" dirty="0" smtClean="0">
              <a:latin typeface="Kalinga" pitchFamily="34" charset="0"/>
              <a:cs typeface="Kalinga" pitchFamily="34" charset="0"/>
            </a:rPr>
            <a:t>)</a:t>
          </a:r>
          <a:endParaRPr lang="es-MX" sz="1600" dirty="0">
            <a:latin typeface="Kalinga" pitchFamily="34" charset="0"/>
            <a:cs typeface="Kalinga" pitchFamily="34" charset="0"/>
          </a:endParaRPr>
        </a:p>
      </dgm:t>
    </dgm:pt>
    <dgm:pt modelId="{930712B2-08DF-4857-9A64-1844C2DDDA62}" type="parTrans" cxnId="{A4CA5BC5-9513-4DBD-8493-2E61D86E51A4}">
      <dgm:prSet/>
      <dgm:spPr/>
      <dgm:t>
        <a:bodyPr/>
        <a:lstStyle/>
        <a:p>
          <a:endParaRPr lang="es-MX" sz="1100">
            <a:latin typeface="Kalinga" pitchFamily="34" charset="0"/>
            <a:cs typeface="Kalinga" pitchFamily="34" charset="0"/>
          </a:endParaRPr>
        </a:p>
      </dgm:t>
    </dgm:pt>
    <dgm:pt modelId="{840D0336-96C5-4297-94F8-11090B44C1F4}" type="sibTrans" cxnId="{A4CA5BC5-9513-4DBD-8493-2E61D86E51A4}">
      <dgm:prSet/>
      <dgm:spPr/>
      <dgm:t>
        <a:bodyPr/>
        <a:lstStyle/>
        <a:p>
          <a:endParaRPr lang="es-MX" sz="1100">
            <a:latin typeface="Kalinga" pitchFamily="34" charset="0"/>
            <a:cs typeface="Kalinga" pitchFamily="34" charset="0"/>
          </a:endParaRPr>
        </a:p>
      </dgm:t>
    </dgm:pt>
    <dgm:pt modelId="{E3D0DB47-1140-458F-B344-91C3B912AA63}">
      <dgm:prSet phldrT="[Texto]" custT="1"/>
      <dgm:spPr/>
      <dgm:t>
        <a:bodyPr/>
        <a:lstStyle/>
        <a:p>
          <a:r>
            <a: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Producción de verdad y conocimiento</a:t>
          </a:r>
          <a:endParaRPr lang="es-MX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1BEE992B-933C-467C-ACA8-1F9461C8B69E}" type="parTrans" cxnId="{2163D424-2B0A-456E-9DFE-6F0EC9DF1269}">
      <dgm:prSet/>
      <dgm:spPr/>
      <dgm:t>
        <a:bodyPr/>
        <a:lstStyle/>
        <a:p>
          <a:endParaRPr lang="es-MX" sz="1100">
            <a:latin typeface="Kalinga" pitchFamily="34" charset="0"/>
            <a:cs typeface="Kalinga" pitchFamily="34" charset="0"/>
          </a:endParaRPr>
        </a:p>
      </dgm:t>
    </dgm:pt>
    <dgm:pt modelId="{FA4BF3DB-A9ED-434C-9E45-572A3318912E}" type="sibTrans" cxnId="{2163D424-2B0A-456E-9DFE-6F0EC9DF1269}">
      <dgm:prSet/>
      <dgm:spPr/>
      <dgm:t>
        <a:bodyPr/>
        <a:lstStyle/>
        <a:p>
          <a:endParaRPr lang="es-MX" sz="1100">
            <a:latin typeface="Kalinga" pitchFamily="34" charset="0"/>
            <a:cs typeface="Kalinga" pitchFamily="34" charset="0"/>
          </a:endParaRPr>
        </a:p>
      </dgm:t>
    </dgm:pt>
    <dgm:pt modelId="{56EB520F-4911-4E67-932E-6D1FC1DAB9A4}">
      <dgm:prSet phldrT="[Texto]" custT="1"/>
      <dgm:spPr/>
      <dgm:t>
        <a:bodyPr/>
        <a:lstStyle/>
        <a:p>
          <a:r>
            <a:rPr lang="es-MX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Política como proceso</a:t>
          </a:r>
          <a:endParaRPr lang="es-MX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D894E21D-A7CA-415D-9CB6-4711401AD66D}" type="parTrans" cxnId="{0F3C8C92-0E60-4CEF-B5A4-C79DCDB0B3FC}">
      <dgm:prSet/>
      <dgm:spPr/>
      <dgm:t>
        <a:bodyPr/>
        <a:lstStyle/>
        <a:p>
          <a:endParaRPr lang="es-MX" sz="1100">
            <a:latin typeface="Kalinga" pitchFamily="34" charset="0"/>
            <a:cs typeface="Kalinga" pitchFamily="34" charset="0"/>
          </a:endParaRPr>
        </a:p>
      </dgm:t>
    </dgm:pt>
    <dgm:pt modelId="{DA323E4A-279B-432F-BD1C-7D66A71F0BF0}" type="sibTrans" cxnId="{0F3C8C92-0E60-4CEF-B5A4-C79DCDB0B3FC}">
      <dgm:prSet/>
      <dgm:spPr/>
      <dgm:t>
        <a:bodyPr/>
        <a:lstStyle/>
        <a:p>
          <a:endParaRPr lang="es-MX" sz="1100">
            <a:latin typeface="Kalinga" pitchFamily="34" charset="0"/>
            <a:cs typeface="Kalinga" pitchFamily="34" charset="0"/>
          </a:endParaRPr>
        </a:p>
      </dgm:t>
    </dgm:pt>
    <dgm:pt modelId="{EB7C24AC-B297-42B5-AFB0-65BA7991DA56}">
      <dgm:prSet phldrT="[Texto]" custT="1"/>
      <dgm:spPr/>
      <dgm:t>
        <a:bodyPr/>
        <a:lstStyle/>
        <a:p>
          <a:r>
            <a: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Participación de múltiples actores</a:t>
          </a:r>
          <a:endParaRPr lang="es-MX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0553DC4-2764-44F6-9F18-4E6B63A1580A}" type="parTrans" cxnId="{50F740D7-4366-436A-8472-167CD49F1F67}">
      <dgm:prSet/>
      <dgm:spPr/>
      <dgm:t>
        <a:bodyPr/>
        <a:lstStyle/>
        <a:p>
          <a:endParaRPr lang="es-MX" sz="1100">
            <a:latin typeface="Kalinga" pitchFamily="34" charset="0"/>
            <a:cs typeface="Kalinga" pitchFamily="34" charset="0"/>
          </a:endParaRPr>
        </a:p>
      </dgm:t>
    </dgm:pt>
    <dgm:pt modelId="{C21DE4F1-F880-41B0-8751-9220BB153ED4}" type="sibTrans" cxnId="{50F740D7-4366-436A-8472-167CD49F1F67}">
      <dgm:prSet/>
      <dgm:spPr/>
      <dgm:t>
        <a:bodyPr/>
        <a:lstStyle/>
        <a:p>
          <a:endParaRPr lang="es-MX" sz="1100">
            <a:latin typeface="Kalinga" pitchFamily="34" charset="0"/>
            <a:cs typeface="Kalinga" pitchFamily="34" charset="0"/>
          </a:endParaRPr>
        </a:p>
      </dgm:t>
    </dgm:pt>
    <dgm:pt modelId="{58DB03D6-82BB-44C2-AC5C-207892CF34B0}">
      <dgm:prSet phldrT="[Texto]" custT="1"/>
      <dgm:spPr/>
      <dgm:t>
        <a:bodyPr/>
        <a:lstStyle/>
        <a:p>
          <a:r>
            <a: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Contextos cambiantes y diversos</a:t>
          </a:r>
          <a:endParaRPr lang="es-MX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3C74F97D-3C3A-45C2-B02B-55E6E02BDCD7}" type="parTrans" cxnId="{35E48DED-4827-4DAA-9E21-9334C6FBF71E}">
      <dgm:prSet/>
      <dgm:spPr/>
      <dgm:t>
        <a:bodyPr/>
        <a:lstStyle/>
        <a:p>
          <a:endParaRPr lang="es-MX" sz="1100">
            <a:latin typeface="Kalinga" pitchFamily="34" charset="0"/>
            <a:cs typeface="Kalinga" pitchFamily="34" charset="0"/>
          </a:endParaRPr>
        </a:p>
      </dgm:t>
    </dgm:pt>
    <dgm:pt modelId="{8DB7EBF6-67E9-4CF6-B71A-E25E1C62BF76}" type="sibTrans" cxnId="{35E48DED-4827-4DAA-9E21-9334C6FBF71E}">
      <dgm:prSet/>
      <dgm:spPr/>
      <dgm:t>
        <a:bodyPr/>
        <a:lstStyle/>
        <a:p>
          <a:endParaRPr lang="es-MX" sz="1100">
            <a:latin typeface="Kalinga" pitchFamily="34" charset="0"/>
            <a:cs typeface="Kalinga" pitchFamily="34" charset="0"/>
          </a:endParaRPr>
        </a:p>
      </dgm:t>
    </dgm:pt>
    <dgm:pt modelId="{2FA4436C-EAEF-42D3-8C86-02DACCE73EEC}">
      <dgm:prSet phldrT="[Texto]" custT="1"/>
      <dgm:spPr/>
      <dgm:t>
        <a:bodyPr/>
        <a:lstStyle/>
        <a:p>
          <a:r>
            <a:rPr lang="es-MX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Genera consensos por incorporación de ideas en sistemas de creencias de actores</a:t>
          </a:r>
          <a:endParaRPr lang="es-MX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31AF6382-2704-4F9A-8E25-BCFC22DD5E89}" type="parTrans" cxnId="{EB633968-33D0-42DC-9F00-25B8FC3DD06A}">
      <dgm:prSet/>
      <dgm:spPr/>
      <dgm:t>
        <a:bodyPr/>
        <a:lstStyle/>
        <a:p>
          <a:endParaRPr lang="es-MX" sz="1100">
            <a:latin typeface="Kalinga" pitchFamily="34" charset="0"/>
            <a:cs typeface="Kalinga" pitchFamily="34" charset="0"/>
          </a:endParaRPr>
        </a:p>
      </dgm:t>
    </dgm:pt>
    <dgm:pt modelId="{F9B1B266-04C1-4893-9633-B0DA0C1789E6}" type="sibTrans" cxnId="{EB633968-33D0-42DC-9F00-25B8FC3DD06A}">
      <dgm:prSet/>
      <dgm:spPr/>
      <dgm:t>
        <a:bodyPr/>
        <a:lstStyle/>
        <a:p>
          <a:endParaRPr lang="es-MX" sz="1100">
            <a:latin typeface="Kalinga" pitchFamily="34" charset="0"/>
            <a:cs typeface="Kalinga" pitchFamily="34" charset="0"/>
          </a:endParaRPr>
        </a:p>
      </dgm:t>
    </dgm:pt>
    <dgm:pt modelId="{EADB457C-9A23-44A8-89E5-962BD8F92183}">
      <dgm:prSet phldrT="[Texto]" custT="1"/>
      <dgm:spPr/>
      <dgm:t>
        <a:bodyPr/>
        <a:lstStyle/>
        <a:p>
          <a:r>
            <a:rPr lang="es-MX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Necesidad de reconciliar demandas contradictorias o conflictivas</a:t>
          </a:r>
          <a:endParaRPr lang="es-MX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65C149BF-1384-4431-9D8C-65340A52C5F3}" type="parTrans" cxnId="{529F1EB5-1DF1-4FF2-BA6D-D15F680A68E6}">
      <dgm:prSet/>
      <dgm:spPr/>
      <dgm:t>
        <a:bodyPr/>
        <a:lstStyle/>
        <a:p>
          <a:endParaRPr lang="es-MX" sz="1100">
            <a:latin typeface="Kalinga" pitchFamily="34" charset="0"/>
            <a:cs typeface="Kalinga" pitchFamily="34" charset="0"/>
          </a:endParaRPr>
        </a:p>
      </dgm:t>
    </dgm:pt>
    <dgm:pt modelId="{DA9EA920-07A9-4E4B-8EBC-CB61714DB94A}" type="sibTrans" cxnId="{529F1EB5-1DF1-4FF2-BA6D-D15F680A68E6}">
      <dgm:prSet/>
      <dgm:spPr/>
      <dgm:t>
        <a:bodyPr/>
        <a:lstStyle/>
        <a:p>
          <a:endParaRPr lang="es-MX" sz="1100">
            <a:latin typeface="Kalinga" pitchFamily="34" charset="0"/>
            <a:cs typeface="Kalinga" pitchFamily="34" charset="0"/>
          </a:endParaRPr>
        </a:p>
      </dgm:t>
    </dgm:pt>
    <dgm:pt modelId="{9A5F1A12-978C-4855-A1E9-190269379363}">
      <dgm:prSet phldrT="[Texto]" custT="1"/>
      <dgm:spPr/>
      <dgm:t>
        <a:bodyPr/>
        <a:lstStyle/>
        <a:p>
          <a:r>
            <a:rPr lang="es-MX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ANÁLISIS DE POLÍTICAS </a:t>
          </a:r>
        </a:p>
        <a:p>
          <a:r>
            <a:rPr lang="es-MX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(POLICY ANALYSIS)</a:t>
          </a:r>
          <a:endParaRPr lang="es-MX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FCCCF178-FE28-4759-8CA5-98AD86F07A5E}" type="parTrans" cxnId="{509E2CC4-CBAE-4B12-BA58-48AB25444344}">
      <dgm:prSet/>
      <dgm:spPr/>
      <dgm:t>
        <a:bodyPr/>
        <a:lstStyle/>
        <a:p>
          <a:endParaRPr lang="es-MX" sz="1100">
            <a:latin typeface="Kalinga" pitchFamily="34" charset="0"/>
            <a:cs typeface="Kalinga" pitchFamily="34" charset="0"/>
          </a:endParaRPr>
        </a:p>
      </dgm:t>
    </dgm:pt>
    <dgm:pt modelId="{215684F0-85E5-40AA-AD2D-2CDAFFBD19CD}" type="sibTrans" cxnId="{509E2CC4-CBAE-4B12-BA58-48AB25444344}">
      <dgm:prSet/>
      <dgm:spPr/>
      <dgm:t>
        <a:bodyPr/>
        <a:lstStyle/>
        <a:p>
          <a:endParaRPr lang="es-MX" sz="1100">
            <a:latin typeface="Kalinga" pitchFamily="34" charset="0"/>
            <a:cs typeface="Kalinga" pitchFamily="34" charset="0"/>
          </a:endParaRPr>
        </a:p>
      </dgm:t>
    </dgm:pt>
    <dgm:pt modelId="{9EE502E2-4A94-497D-891B-07ECD68E0EF5}">
      <dgm:prSet phldrT="[Texto]" custT="1"/>
      <dgm:spPr/>
      <dgm:t>
        <a:bodyPr/>
        <a:lstStyle/>
        <a:p>
          <a:r>
            <a:rPr lang="es-MX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ESTUDIOS DE PROCESOS DE POLÍTICAS  (POLICYMAKING STUDIES OR POLICY RESEARCH</a:t>
          </a:r>
          <a:r>
            <a:rPr lang="es-MX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)</a:t>
          </a:r>
          <a:endParaRPr lang="es-MX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0ED922B-5183-4DBD-8553-79647467BBEB}" type="parTrans" cxnId="{A78CD064-652C-4011-BF2E-3D7CA7B80506}">
      <dgm:prSet/>
      <dgm:spPr/>
      <dgm:t>
        <a:bodyPr/>
        <a:lstStyle/>
        <a:p>
          <a:endParaRPr lang="es-MX" sz="1100">
            <a:latin typeface="Kalinga" pitchFamily="34" charset="0"/>
            <a:cs typeface="Kalinga" pitchFamily="34" charset="0"/>
          </a:endParaRPr>
        </a:p>
      </dgm:t>
    </dgm:pt>
    <dgm:pt modelId="{EFB9B215-CC09-4375-9B4C-EB7CA6FF5DE9}" type="sibTrans" cxnId="{A78CD064-652C-4011-BF2E-3D7CA7B80506}">
      <dgm:prSet/>
      <dgm:spPr/>
      <dgm:t>
        <a:bodyPr/>
        <a:lstStyle/>
        <a:p>
          <a:endParaRPr lang="es-MX" sz="1100">
            <a:latin typeface="Kalinga" pitchFamily="34" charset="0"/>
            <a:cs typeface="Kalinga" pitchFamily="34" charset="0"/>
          </a:endParaRPr>
        </a:p>
      </dgm:t>
    </dgm:pt>
    <dgm:pt modelId="{25556777-0DEF-4760-B7C9-A363287CBA3B}" type="pres">
      <dgm:prSet presAssocID="{CDEB58E3-7F51-4BC8-B976-788AE63BCC7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3920B5F-F29E-4373-BC11-BF1BA78610BE}" type="pres">
      <dgm:prSet presAssocID="{3CB062B6-DA9D-477C-8659-B6B4F71917EA}" presName="compNode" presStyleCnt="0"/>
      <dgm:spPr/>
    </dgm:pt>
    <dgm:pt modelId="{610F3224-FF70-45E9-B2E5-5B71221A2522}" type="pres">
      <dgm:prSet presAssocID="{3CB062B6-DA9D-477C-8659-B6B4F71917EA}" presName="aNode" presStyleLbl="bgShp" presStyleIdx="0" presStyleCnt="2"/>
      <dgm:spPr/>
      <dgm:t>
        <a:bodyPr/>
        <a:lstStyle/>
        <a:p>
          <a:endParaRPr lang="es-MX"/>
        </a:p>
      </dgm:t>
    </dgm:pt>
    <dgm:pt modelId="{34C400BB-373F-442E-9201-128B2E40C918}" type="pres">
      <dgm:prSet presAssocID="{3CB062B6-DA9D-477C-8659-B6B4F71917EA}" presName="textNode" presStyleLbl="bgShp" presStyleIdx="0" presStyleCnt="2"/>
      <dgm:spPr/>
      <dgm:t>
        <a:bodyPr/>
        <a:lstStyle/>
        <a:p>
          <a:endParaRPr lang="es-MX"/>
        </a:p>
      </dgm:t>
    </dgm:pt>
    <dgm:pt modelId="{0C456647-C6FF-4C37-B804-468705D44D1B}" type="pres">
      <dgm:prSet presAssocID="{3CB062B6-DA9D-477C-8659-B6B4F71917EA}" presName="compChildNode" presStyleCnt="0"/>
      <dgm:spPr/>
    </dgm:pt>
    <dgm:pt modelId="{C9EDE098-B777-4E54-81C4-FDF88B1EA9D6}" type="pres">
      <dgm:prSet presAssocID="{3CB062B6-DA9D-477C-8659-B6B4F71917EA}" presName="theInnerList" presStyleCnt="0"/>
      <dgm:spPr/>
    </dgm:pt>
    <dgm:pt modelId="{7A8C3292-47E9-479F-B100-8D05DE2A2B79}" type="pres">
      <dgm:prSet presAssocID="{E3D0DB47-1140-458F-B344-91C3B912AA63}" presName="childNode" presStyleLbl="node1" presStyleIdx="0" presStyleCnt="7" custScaleY="10981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6184C54-C848-4974-8356-C58AA8A06391}" type="pres">
      <dgm:prSet presAssocID="{E3D0DB47-1140-458F-B344-91C3B912AA63}" presName="aSpace2" presStyleCnt="0"/>
      <dgm:spPr/>
    </dgm:pt>
    <dgm:pt modelId="{12DCDFA8-6487-44C4-AF47-B78878F704D7}" type="pres">
      <dgm:prSet presAssocID="{2FA4436C-EAEF-42D3-8C86-02DACCE73EEC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D0289BB-D75B-4DE8-8B37-B4C0675C689B}" type="pres">
      <dgm:prSet presAssocID="{2FA4436C-EAEF-42D3-8C86-02DACCE73EEC}" presName="aSpace2" presStyleCnt="0"/>
      <dgm:spPr/>
    </dgm:pt>
    <dgm:pt modelId="{19EBC3AB-D771-4028-98A9-29D3F6BB166D}" type="pres">
      <dgm:prSet presAssocID="{9A5F1A12-978C-4855-A1E9-190269379363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A3AE52-A37F-427E-8382-E6E0F36B90CD}" type="pres">
      <dgm:prSet presAssocID="{3CB062B6-DA9D-477C-8659-B6B4F71917EA}" presName="aSpace" presStyleCnt="0"/>
      <dgm:spPr/>
    </dgm:pt>
    <dgm:pt modelId="{BD84D91A-6785-4973-8CC4-3574C897B63F}" type="pres">
      <dgm:prSet presAssocID="{56EB520F-4911-4E67-932E-6D1FC1DAB9A4}" presName="compNode" presStyleCnt="0"/>
      <dgm:spPr/>
    </dgm:pt>
    <dgm:pt modelId="{21025471-68DD-4362-BF41-729B17678A11}" type="pres">
      <dgm:prSet presAssocID="{56EB520F-4911-4E67-932E-6D1FC1DAB9A4}" presName="aNode" presStyleLbl="bgShp" presStyleIdx="1" presStyleCnt="2"/>
      <dgm:spPr/>
      <dgm:t>
        <a:bodyPr/>
        <a:lstStyle/>
        <a:p>
          <a:endParaRPr lang="es-MX"/>
        </a:p>
      </dgm:t>
    </dgm:pt>
    <dgm:pt modelId="{C12909B4-59BD-4EB2-B65C-2AB12163E036}" type="pres">
      <dgm:prSet presAssocID="{56EB520F-4911-4E67-932E-6D1FC1DAB9A4}" presName="textNode" presStyleLbl="bgShp" presStyleIdx="1" presStyleCnt="2"/>
      <dgm:spPr/>
      <dgm:t>
        <a:bodyPr/>
        <a:lstStyle/>
        <a:p>
          <a:endParaRPr lang="es-MX"/>
        </a:p>
      </dgm:t>
    </dgm:pt>
    <dgm:pt modelId="{F502C659-5373-42E3-B810-7E37BFDF819B}" type="pres">
      <dgm:prSet presAssocID="{56EB520F-4911-4E67-932E-6D1FC1DAB9A4}" presName="compChildNode" presStyleCnt="0"/>
      <dgm:spPr/>
    </dgm:pt>
    <dgm:pt modelId="{92448309-A332-4AE6-BC17-9699FE4A1CF8}" type="pres">
      <dgm:prSet presAssocID="{56EB520F-4911-4E67-932E-6D1FC1DAB9A4}" presName="theInnerList" presStyleCnt="0"/>
      <dgm:spPr/>
    </dgm:pt>
    <dgm:pt modelId="{63C199DE-0416-441A-9217-1803916FB397}" type="pres">
      <dgm:prSet presAssocID="{EB7C24AC-B297-42B5-AFB0-65BA7991DA56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EFA45FA-D1E3-4887-8E67-306164634E59}" type="pres">
      <dgm:prSet presAssocID="{EB7C24AC-B297-42B5-AFB0-65BA7991DA56}" presName="aSpace2" presStyleCnt="0"/>
      <dgm:spPr/>
    </dgm:pt>
    <dgm:pt modelId="{2827CF79-27FC-4CA6-9DA6-6484F7307B2D}" type="pres">
      <dgm:prSet presAssocID="{58DB03D6-82BB-44C2-AC5C-207892CF34B0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5E9935-6538-428B-844B-FD4302819E8D}" type="pres">
      <dgm:prSet presAssocID="{58DB03D6-82BB-44C2-AC5C-207892CF34B0}" presName="aSpace2" presStyleCnt="0"/>
      <dgm:spPr/>
    </dgm:pt>
    <dgm:pt modelId="{135C7FF3-F7B6-44CD-B904-5593EC869821}" type="pres">
      <dgm:prSet presAssocID="{EADB457C-9A23-44A8-89E5-962BD8F92183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B168391-7576-40BE-874F-282C461F8F6E}" type="pres">
      <dgm:prSet presAssocID="{EADB457C-9A23-44A8-89E5-962BD8F92183}" presName="aSpace2" presStyleCnt="0"/>
      <dgm:spPr/>
    </dgm:pt>
    <dgm:pt modelId="{D8760FFC-8536-4A81-BE03-C4BE91F90264}" type="pres">
      <dgm:prSet presAssocID="{9EE502E2-4A94-497D-891B-07ECD68E0EF5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30E00A2-AF68-464D-8A7B-BA75DBFA4D4F}" type="presOf" srcId="{56EB520F-4911-4E67-932E-6D1FC1DAB9A4}" destId="{21025471-68DD-4362-BF41-729B17678A11}" srcOrd="0" destOrd="0" presId="urn:microsoft.com/office/officeart/2005/8/layout/lProcess2"/>
    <dgm:cxn modelId="{2163D424-2B0A-456E-9DFE-6F0EC9DF1269}" srcId="{3CB062B6-DA9D-477C-8659-B6B4F71917EA}" destId="{E3D0DB47-1140-458F-B344-91C3B912AA63}" srcOrd="0" destOrd="0" parTransId="{1BEE992B-933C-467C-ACA8-1F9461C8B69E}" sibTransId="{FA4BF3DB-A9ED-434C-9E45-572A3318912E}"/>
    <dgm:cxn modelId="{13F6EAAE-9D3E-43DD-BFF3-8369DCA13CEF}" type="presOf" srcId="{CDEB58E3-7F51-4BC8-B976-788AE63BCC76}" destId="{25556777-0DEF-4760-B7C9-A363287CBA3B}" srcOrd="0" destOrd="0" presId="urn:microsoft.com/office/officeart/2005/8/layout/lProcess2"/>
    <dgm:cxn modelId="{EB633968-33D0-42DC-9F00-25B8FC3DD06A}" srcId="{3CB062B6-DA9D-477C-8659-B6B4F71917EA}" destId="{2FA4436C-EAEF-42D3-8C86-02DACCE73EEC}" srcOrd="1" destOrd="0" parTransId="{31AF6382-2704-4F9A-8E25-BCFC22DD5E89}" sibTransId="{F9B1B266-04C1-4893-9633-B0DA0C1789E6}"/>
    <dgm:cxn modelId="{D0D80598-1CBC-4ED3-BFD1-F911680E4D06}" type="presOf" srcId="{EADB457C-9A23-44A8-89E5-962BD8F92183}" destId="{135C7FF3-F7B6-44CD-B904-5593EC869821}" srcOrd="0" destOrd="0" presId="urn:microsoft.com/office/officeart/2005/8/layout/lProcess2"/>
    <dgm:cxn modelId="{61888111-6749-4BAB-8453-6D5C47336D99}" type="presOf" srcId="{56EB520F-4911-4E67-932E-6D1FC1DAB9A4}" destId="{C12909B4-59BD-4EB2-B65C-2AB12163E036}" srcOrd="1" destOrd="0" presId="urn:microsoft.com/office/officeart/2005/8/layout/lProcess2"/>
    <dgm:cxn modelId="{A4CA5BC5-9513-4DBD-8493-2E61D86E51A4}" srcId="{CDEB58E3-7F51-4BC8-B976-788AE63BCC76}" destId="{3CB062B6-DA9D-477C-8659-B6B4F71917EA}" srcOrd="0" destOrd="0" parTransId="{930712B2-08DF-4857-9A64-1844C2DDDA62}" sibTransId="{840D0336-96C5-4297-94F8-11090B44C1F4}"/>
    <dgm:cxn modelId="{529F1EB5-1DF1-4FF2-BA6D-D15F680A68E6}" srcId="{56EB520F-4911-4E67-932E-6D1FC1DAB9A4}" destId="{EADB457C-9A23-44A8-89E5-962BD8F92183}" srcOrd="2" destOrd="0" parTransId="{65C149BF-1384-4431-9D8C-65340A52C5F3}" sibTransId="{DA9EA920-07A9-4E4B-8EBC-CB61714DB94A}"/>
    <dgm:cxn modelId="{509E2CC4-CBAE-4B12-BA58-48AB25444344}" srcId="{3CB062B6-DA9D-477C-8659-B6B4F71917EA}" destId="{9A5F1A12-978C-4855-A1E9-190269379363}" srcOrd="2" destOrd="0" parTransId="{FCCCF178-FE28-4759-8CA5-98AD86F07A5E}" sibTransId="{215684F0-85E5-40AA-AD2D-2CDAFFBD19CD}"/>
    <dgm:cxn modelId="{275C39A1-E130-4EB6-B88D-B6E6E4CF56D9}" type="presOf" srcId="{9EE502E2-4A94-497D-891B-07ECD68E0EF5}" destId="{D8760FFC-8536-4A81-BE03-C4BE91F90264}" srcOrd="0" destOrd="0" presId="urn:microsoft.com/office/officeart/2005/8/layout/lProcess2"/>
    <dgm:cxn modelId="{50F740D7-4366-436A-8472-167CD49F1F67}" srcId="{56EB520F-4911-4E67-932E-6D1FC1DAB9A4}" destId="{EB7C24AC-B297-42B5-AFB0-65BA7991DA56}" srcOrd="0" destOrd="0" parTransId="{20553DC4-2764-44F6-9F18-4E6B63A1580A}" sibTransId="{C21DE4F1-F880-41B0-8751-9220BB153ED4}"/>
    <dgm:cxn modelId="{7E53BCE9-DB90-4B12-95E2-B41EE4CE5F8A}" type="presOf" srcId="{E3D0DB47-1140-458F-B344-91C3B912AA63}" destId="{7A8C3292-47E9-479F-B100-8D05DE2A2B79}" srcOrd="0" destOrd="0" presId="urn:microsoft.com/office/officeart/2005/8/layout/lProcess2"/>
    <dgm:cxn modelId="{3FE3CD1C-0781-4B8B-A39E-FCBEEBE3AE32}" type="presOf" srcId="{2FA4436C-EAEF-42D3-8C86-02DACCE73EEC}" destId="{12DCDFA8-6487-44C4-AF47-B78878F704D7}" srcOrd="0" destOrd="0" presId="urn:microsoft.com/office/officeart/2005/8/layout/lProcess2"/>
    <dgm:cxn modelId="{0F3C8C92-0E60-4CEF-B5A4-C79DCDB0B3FC}" srcId="{CDEB58E3-7F51-4BC8-B976-788AE63BCC76}" destId="{56EB520F-4911-4E67-932E-6D1FC1DAB9A4}" srcOrd="1" destOrd="0" parTransId="{D894E21D-A7CA-415D-9CB6-4711401AD66D}" sibTransId="{DA323E4A-279B-432F-BD1C-7D66A71F0BF0}"/>
    <dgm:cxn modelId="{35E48DED-4827-4DAA-9E21-9334C6FBF71E}" srcId="{56EB520F-4911-4E67-932E-6D1FC1DAB9A4}" destId="{58DB03D6-82BB-44C2-AC5C-207892CF34B0}" srcOrd="1" destOrd="0" parTransId="{3C74F97D-3C3A-45C2-B02B-55E6E02BDCD7}" sibTransId="{8DB7EBF6-67E9-4CF6-B71A-E25E1C62BF76}"/>
    <dgm:cxn modelId="{A78CD064-652C-4011-BF2E-3D7CA7B80506}" srcId="{56EB520F-4911-4E67-932E-6D1FC1DAB9A4}" destId="{9EE502E2-4A94-497D-891B-07ECD68E0EF5}" srcOrd="3" destOrd="0" parTransId="{B0ED922B-5183-4DBD-8553-79647467BBEB}" sibTransId="{EFB9B215-CC09-4375-9B4C-EB7CA6FF5DE9}"/>
    <dgm:cxn modelId="{34CE0F24-F280-4CFE-AF42-7E402521FE8A}" type="presOf" srcId="{EB7C24AC-B297-42B5-AFB0-65BA7991DA56}" destId="{63C199DE-0416-441A-9217-1803916FB397}" srcOrd="0" destOrd="0" presId="urn:microsoft.com/office/officeart/2005/8/layout/lProcess2"/>
    <dgm:cxn modelId="{7C61EEA1-C5B5-46AD-82C8-0EDC60A5B130}" type="presOf" srcId="{3CB062B6-DA9D-477C-8659-B6B4F71917EA}" destId="{610F3224-FF70-45E9-B2E5-5B71221A2522}" srcOrd="0" destOrd="0" presId="urn:microsoft.com/office/officeart/2005/8/layout/lProcess2"/>
    <dgm:cxn modelId="{2E0E4304-DDEB-4092-9206-D3CA41FF10B1}" type="presOf" srcId="{58DB03D6-82BB-44C2-AC5C-207892CF34B0}" destId="{2827CF79-27FC-4CA6-9DA6-6484F7307B2D}" srcOrd="0" destOrd="0" presId="urn:microsoft.com/office/officeart/2005/8/layout/lProcess2"/>
    <dgm:cxn modelId="{C2E963B7-0198-48C0-A309-A0FE136E5DD3}" type="presOf" srcId="{9A5F1A12-978C-4855-A1E9-190269379363}" destId="{19EBC3AB-D771-4028-98A9-29D3F6BB166D}" srcOrd="0" destOrd="0" presId="urn:microsoft.com/office/officeart/2005/8/layout/lProcess2"/>
    <dgm:cxn modelId="{36B3ADF7-A265-46E7-A93F-472BBEAA9273}" type="presOf" srcId="{3CB062B6-DA9D-477C-8659-B6B4F71917EA}" destId="{34C400BB-373F-442E-9201-128B2E40C918}" srcOrd="1" destOrd="0" presId="urn:microsoft.com/office/officeart/2005/8/layout/lProcess2"/>
    <dgm:cxn modelId="{CE2610EA-97E9-4D84-8238-C37F53F77F27}" type="presParOf" srcId="{25556777-0DEF-4760-B7C9-A363287CBA3B}" destId="{23920B5F-F29E-4373-BC11-BF1BA78610BE}" srcOrd="0" destOrd="0" presId="urn:microsoft.com/office/officeart/2005/8/layout/lProcess2"/>
    <dgm:cxn modelId="{D2D30759-D1FC-444A-90D9-80CBB16B0F14}" type="presParOf" srcId="{23920B5F-F29E-4373-BC11-BF1BA78610BE}" destId="{610F3224-FF70-45E9-B2E5-5B71221A2522}" srcOrd="0" destOrd="0" presId="urn:microsoft.com/office/officeart/2005/8/layout/lProcess2"/>
    <dgm:cxn modelId="{ABB8DF32-87EC-4BE4-A937-467883AB000F}" type="presParOf" srcId="{23920B5F-F29E-4373-BC11-BF1BA78610BE}" destId="{34C400BB-373F-442E-9201-128B2E40C918}" srcOrd="1" destOrd="0" presId="urn:microsoft.com/office/officeart/2005/8/layout/lProcess2"/>
    <dgm:cxn modelId="{5A5F66E2-9B0B-401B-9BC3-26B8966B2A7C}" type="presParOf" srcId="{23920B5F-F29E-4373-BC11-BF1BA78610BE}" destId="{0C456647-C6FF-4C37-B804-468705D44D1B}" srcOrd="2" destOrd="0" presId="urn:microsoft.com/office/officeart/2005/8/layout/lProcess2"/>
    <dgm:cxn modelId="{DAE2F3A3-AC43-4C65-A560-EEF2F29077A4}" type="presParOf" srcId="{0C456647-C6FF-4C37-B804-468705D44D1B}" destId="{C9EDE098-B777-4E54-81C4-FDF88B1EA9D6}" srcOrd="0" destOrd="0" presId="urn:microsoft.com/office/officeart/2005/8/layout/lProcess2"/>
    <dgm:cxn modelId="{23A16C37-C1D5-427B-BC4D-D79CF8D02D58}" type="presParOf" srcId="{C9EDE098-B777-4E54-81C4-FDF88B1EA9D6}" destId="{7A8C3292-47E9-479F-B100-8D05DE2A2B79}" srcOrd="0" destOrd="0" presId="urn:microsoft.com/office/officeart/2005/8/layout/lProcess2"/>
    <dgm:cxn modelId="{667BF65F-0712-401A-820B-65304A1E7146}" type="presParOf" srcId="{C9EDE098-B777-4E54-81C4-FDF88B1EA9D6}" destId="{A6184C54-C848-4974-8356-C58AA8A06391}" srcOrd="1" destOrd="0" presId="urn:microsoft.com/office/officeart/2005/8/layout/lProcess2"/>
    <dgm:cxn modelId="{07A6922B-4B67-474A-9C86-D081FE002D90}" type="presParOf" srcId="{C9EDE098-B777-4E54-81C4-FDF88B1EA9D6}" destId="{12DCDFA8-6487-44C4-AF47-B78878F704D7}" srcOrd="2" destOrd="0" presId="urn:microsoft.com/office/officeart/2005/8/layout/lProcess2"/>
    <dgm:cxn modelId="{BF05CA3D-5DAA-4EB0-B7E6-52B9B18C8480}" type="presParOf" srcId="{C9EDE098-B777-4E54-81C4-FDF88B1EA9D6}" destId="{2D0289BB-D75B-4DE8-8B37-B4C0675C689B}" srcOrd="3" destOrd="0" presId="urn:microsoft.com/office/officeart/2005/8/layout/lProcess2"/>
    <dgm:cxn modelId="{F8A31F83-CE56-4E62-B4F7-25A08D273F13}" type="presParOf" srcId="{C9EDE098-B777-4E54-81C4-FDF88B1EA9D6}" destId="{19EBC3AB-D771-4028-98A9-29D3F6BB166D}" srcOrd="4" destOrd="0" presId="urn:microsoft.com/office/officeart/2005/8/layout/lProcess2"/>
    <dgm:cxn modelId="{407349FA-250A-4E89-8DBD-C98BC1D1F3A8}" type="presParOf" srcId="{25556777-0DEF-4760-B7C9-A363287CBA3B}" destId="{41A3AE52-A37F-427E-8382-E6E0F36B90CD}" srcOrd="1" destOrd="0" presId="urn:microsoft.com/office/officeart/2005/8/layout/lProcess2"/>
    <dgm:cxn modelId="{09656FC5-1520-416A-9D0F-3C551ECDE793}" type="presParOf" srcId="{25556777-0DEF-4760-B7C9-A363287CBA3B}" destId="{BD84D91A-6785-4973-8CC4-3574C897B63F}" srcOrd="2" destOrd="0" presId="urn:microsoft.com/office/officeart/2005/8/layout/lProcess2"/>
    <dgm:cxn modelId="{7AE6B930-7807-425F-8EF1-53F428F53799}" type="presParOf" srcId="{BD84D91A-6785-4973-8CC4-3574C897B63F}" destId="{21025471-68DD-4362-BF41-729B17678A11}" srcOrd="0" destOrd="0" presId="urn:microsoft.com/office/officeart/2005/8/layout/lProcess2"/>
    <dgm:cxn modelId="{0391F5E6-7843-44F5-99AA-B4FCCA580C67}" type="presParOf" srcId="{BD84D91A-6785-4973-8CC4-3574C897B63F}" destId="{C12909B4-59BD-4EB2-B65C-2AB12163E036}" srcOrd="1" destOrd="0" presId="urn:microsoft.com/office/officeart/2005/8/layout/lProcess2"/>
    <dgm:cxn modelId="{5045CC8F-F380-47D3-8C0E-DC5EA42FE508}" type="presParOf" srcId="{BD84D91A-6785-4973-8CC4-3574C897B63F}" destId="{F502C659-5373-42E3-B810-7E37BFDF819B}" srcOrd="2" destOrd="0" presId="urn:microsoft.com/office/officeart/2005/8/layout/lProcess2"/>
    <dgm:cxn modelId="{6AA05BCA-D700-4166-8BEC-52AD8E454B06}" type="presParOf" srcId="{F502C659-5373-42E3-B810-7E37BFDF819B}" destId="{92448309-A332-4AE6-BC17-9699FE4A1CF8}" srcOrd="0" destOrd="0" presId="urn:microsoft.com/office/officeart/2005/8/layout/lProcess2"/>
    <dgm:cxn modelId="{C3955034-0D0B-4265-8F61-6D86EE70030A}" type="presParOf" srcId="{92448309-A332-4AE6-BC17-9699FE4A1CF8}" destId="{63C199DE-0416-441A-9217-1803916FB397}" srcOrd="0" destOrd="0" presId="urn:microsoft.com/office/officeart/2005/8/layout/lProcess2"/>
    <dgm:cxn modelId="{71EDABB4-528B-48E1-9572-67C37B58FDE2}" type="presParOf" srcId="{92448309-A332-4AE6-BC17-9699FE4A1CF8}" destId="{EEFA45FA-D1E3-4887-8E67-306164634E59}" srcOrd="1" destOrd="0" presId="urn:microsoft.com/office/officeart/2005/8/layout/lProcess2"/>
    <dgm:cxn modelId="{ABE21174-1E82-4445-B53A-9C442FFC495B}" type="presParOf" srcId="{92448309-A332-4AE6-BC17-9699FE4A1CF8}" destId="{2827CF79-27FC-4CA6-9DA6-6484F7307B2D}" srcOrd="2" destOrd="0" presId="urn:microsoft.com/office/officeart/2005/8/layout/lProcess2"/>
    <dgm:cxn modelId="{95B9DF9C-FD63-4EFB-8EC6-997F6894A840}" type="presParOf" srcId="{92448309-A332-4AE6-BC17-9699FE4A1CF8}" destId="{225E9935-6538-428B-844B-FD4302819E8D}" srcOrd="3" destOrd="0" presId="urn:microsoft.com/office/officeart/2005/8/layout/lProcess2"/>
    <dgm:cxn modelId="{998DE020-2A5F-4D78-A6E2-EFAA068EC544}" type="presParOf" srcId="{92448309-A332-4AE6-BC17-9699FE4A1CF8}" destId="{135C7FF3-F7B6-44CD-B904-5593EC869821}" srcOrd="4" destOrd="0" presId="urn:microsoft.com/office/officeart/2005/8/layout/lProcess2"/>
    <dgm:cxn modelId="{B89629A0-296E-4CDD-BB11-AEEAE31521F2}" type="presParOf" srcId="{92448309-A332-4AE6-BC17-9699FE4A1CF8}" destId="{7B168391-7576-40BE-874F-282C461F8F6E}" srcOrd="5" destOrd="0" presId="urn:microsoft.com/office/officeart/2005/8/layout/lProcess2"/>
    <dgm:cxn modelId="{A19E5B54-017B-4E4C-83B5-3E3CB700E107}" type="presParOf" srcId="{92448309-A332-4AE6-BC17-9699FE4A1CF8}" destId="{D8760FFC-8536-4A81-BE03-C4BE91F90264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1688019E-41B5-4AEA-AAA0-64BFBE8D5E4A}" type="presOf" srcId="{F17D4832-0095-4738-8316-99078C25AC4D}" destId="{295C961C-7D9E-4DB6-9B07-C1070E214103}" srcOrd="0" destOrd="0" presId="urn:microsoft.com/office/officeart/2005/8/layout/vList2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0B00DABE-A5E3-4208-9252-E6438961084A}" type="presOf" srcId="{CD0C2BFA-E129-4D7E-AE6F-77BB3199B00C}" destId="{A99DFE33-245D-4D66-8078-67AE776B72EE}" srcOrd="0" destOrd="0" presId="urn:microsoft.com/office/officeart/2005/8/layout/vList2"/>
    <dgm:cxn modelId="{BB326C7D-F0FC-4B41-A174-6F7195FCB38A}" type="presOf" srcId="{59E9F09E-E5C3-4CA6-B4FC-BD9F9D1F998F}" destId="{0A8896D1-1D3C-431F-9718-53FF1EC39D95}" srcOrd="0" destOrd="0" presId="urn:microsoft.com/office/officeart/2005/8/layout/vList2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129311E5-6216-43F5-97FB-A1DEDE0BDC09}" type="presOf" srcId="{378AC8D6-6F59-4077-848F-610A03738724}" destId="{11DBC610-4B39-4D62-873F-B7D950CF01ED}" srcOrd="0" destOrd="0" presId="urn:microsoft.com/office/officeart/2005/8/layout/vList2"/>
    <dgm:cxn modelId="{52BDF185-0D7B-40D9-B6F1-E9B910C388D1}" type="presOf" srcId="{B5DB6BDF-A13D-4E69-8EC4-682C7299CA9B}" destId="{B0E41E7D-F6E9-460A-8CE1-164C305C3B52}" srcOrd="0" destOrd="0" presId="urn:microsoft.com/office/officeart/2005/8/layout/vList2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83B5D81D-A879-4E5D-9BFC-9055FAA3F92E}" type="presOf" srcId="{AFBA2F3D-956A-4B32-9CFF-6E2A0809F0F9}" destId="{69644525-18F9-4D6A-8960-4875E072023C}" srcOrd="0" destOrd="0" presId="urn:microsoft.com/office/officeart/2005/8/layout/vList2"/>
    <dgm:cxn modelId="{6531DC47-3831-4242-96A5-69C43D828B7D}" type="presOf" srcId="{79BD4BEC-43E4-4E9D-95B9-CADEFD9E00E7}" destId="{19ED06D7-9EE3-44EF-95C4-5353FFEFC5E3}" srcOrd="0" destOrd="0" presId="urn:microsoft.com/office/officeart/2005/8/layout/vList2"/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4D2D0145-F843-486A-858B-0A298910BDAA}" type="presOf" srcId="{9C53E905-C666-4A03-93F6-908F96309E7A}" destId="{F53835B0-7A02-4094-AF71-F5D8F4AAA6EF}" srcOrd="0" destOrd="0" presId="urn:microsoft.com/office/officeart/2005/8/layout/vList2"/>
    <dgm:cxn modelId="{DF774EF3-A068-4D7D-8B3E-0C3C7E869BFD}" type="presOf" srcId="{D1F7439E-0280-45B4-8EC8-6584755202EF}" destId="{B25F164B-37A0-45ED-9AC1-9126ABA19BDE}" srcOrd="0" destOrd="0" presId="urn:microsoft.com/office/officeart/2005/8/layout/vList2"/>
    <dgm:cxn modelId="{B1B81778-5A58-43D2-A560-09B8CD4CAC7E}" type="presParOf" srcId="{11DBC610-4B39-4D62-873F-B7D950CF01ED}" destId="{295C961C-7D9E-4DB6-9B07-C1070E214103}" srcOrd="0" destOrd="0" presId="urn:microsoft.com/office/officeart/2005/8/layout/vList2"/>
    <dgm:cxn modelId="{9F805F57-6FE7-4011-BDFB-536592005802}" type="presParOf" srcId="{11DBC610-4B39-4D62-873F-B7D950CF01ED}" destId="{97904885-6D79-43FD-9789-CE5E41AD76AF}" srcOrd="1" destOrd="0" presId="urn:microsoft.com/office/officeart/2005/8/layout/vList2"/>
    <dgm:cxn modelId="{55317874-577A-498D-83CE-97BC1D7630B9}" type="presParOf" srcId="{11DBC610-4B39-4D62-873F-B7D950CF01ED}" destId="{A99DFE33-245D-4D66-8078-67AE776B72EE}" srcOrd="2" destOrd="0" presId="urn:microsoft.com/office/officeart/2005/8/layout/vList2"/>
    <dgm:cxn modelId="{971AB433-84CB-49D2-8AA4-7005B88470DC}" type="presParOf" srcId="{11DBC610-4B39-4D62-873F-B7D950CF01ED}" destId="{B29F61C5-3302-42F7-9584-5C8EED116C1E}" srcOrd="3" destOrd="0" presId="urn:microsoft.com/office/officeart/2005/8/layout/vList2"/>
    <dgm:cxn modelId="{5E1E4A46-639C-4FE0-A2D7-32049CE9E668}" type="presParOf" srcId="{11DBC610-4B39-4D62-873F-B7D950CF01ED}" destId="{B0E41E7D-F6E9-460A-8CE1-164C305C3B52}" srcOrd="4" destOrd="0" presId="urn:microsoft.com/office/officeart/2005/8/layout/vList2"/>
    <dgm:cxn modelId="{D5BCD7DC-F632-436E-8AFC-0A500D9D8685}" type="presParOf" srcId="{11DBC610-4B39-4D62-873F-B7D950CF01ED}" destId="{7FE7C920-1B44-4E40-8587-999FE9841ED3}" srcOrd="5" destOrd="0" presId="urn:microsoft.com/office/officeart/2005/8/layout/vList2"/>
    <dgm:cxn modelId="{0E4D058B-5E92-424F-ADA3-65624935BCCF}" type="presParOf" srcId="{11DBC610-4B39-4D62-873F-B7D950CF01ED}" destId="{69644525-18F9-4D6A-8960-4875E072023C}" srcOrd="6" destOrd="0" presId="urn:microsoft.com/office/officeart/2005/8/layout/vList2"/>
    <dgm:cxn modelId="{B6BCBB15-E477-47FE-AE1D-31B06464F746}" type="presParOf" srcId="{11DBC610-4B39-4D62-873F-B7D950CF01ED}" destId="{668CD2DD-7C33-4A0D-B2AE-3C8261735C7F}" srcOrd="7" destOrd="0" presId="urn:microsoft.com/office/officeart/2005/8/layout/vList2"/>
    <dgm:cxn modelId="{00D1C0B5-72F4-467B-8D48-32CC18EEB8E8}" type="presParOf" srcId="{11DBC610-4B39-4D62-873F-B7D950CF01ED}" destId="{19ED06D7-9EE3-44EF-95C4-5353FFEFC5E3}" srcOrd="8" destOrd="0" presId="urn:microsoft.com/office/officeart/2005/8/layout/vList2"/>
    <dgm:cxn modelId="{A9D0DD52-6EC8-42E5-980D-93486D8AC991}" type="presParOf" srcId="{11DBC610-4B39-4D62-873F-B7D950CF01ED}" destId="{A0408FF5-259E-4D5E-A7D4-FEFA4A67F33B}" srcOrd="9" destOrd="0" presId="urn:microsoft.com/office/officeart/2005/8/layout/vList2"/>
    <dgm:cxn modelId="{63E6A8A7-5F56-4F95-827E-7C997C7CF0D4}" type="presParOf" srcId="{11DBC610-4B39-4D62-873F-B7D950CF01ED}" destId="{0A8896D1-1D3C-431F-9718-53FF1EC39D95}" srcOrd="10" destOrd="0" presId="urn:microsoft.com/office/officeart/2005/8/layout/vList2"/>
    <dgm:cxn modelId="{7464F144-68AB-4A80-B3C5-740D22B8FA27}" type="presParOf" srcId="{11DBC610-4B39-4D62-873F-B7D950CF01ED}" destId="{735C9516-E078-4261-AE73-EC626F6D2489}" srcOrd="11" destOrd="0" presId="urn:microsoft.com/office/officeart/2005/8/layout/vList2"/>
    <dgm:cxn modelId="{CA42D41A-8914-454F-9260-C2356B88BB45}" type="presParOf" srcId="{11DBC610-4B39-4D62-873F-B7D950CF01ED}" destId="{F53835B0-7A02-4094-AF71-F5D8F4AAA6EF}" srcOrd="12" destOrd="0" presId="urn:microsoft.com/office/officeart/2005/8/layout/vList2"/>
    <dgm:cxn modelId="{35B041FF-0932-4152-AFFE-E9494E47F8C6}" type="presParOf" srcId="{11DBC610-4B39-4D62-873F-B7D950CF01ED}" destId="{F0039CD0-6A0F-4CCC-87F1-DA3821B97429}" srcOrd="13" destOrd="0" presId="urn:microsoft.com/office/officeart/2005/8/layout/vList2"/>
    <dgm:cxn modelId="{9B115E36-9A29-4786-BC82-3C56B0CED782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3AB2FD9-A136-42A2-BB47-B711D0A6FC92}" type="doc">
      <dgm:prSet loTypeId="urn:microsoft.com/office/officeart/2005/8/layout/hierarchy3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FD30A066-567E-432B-9D6A-698306011BFB}">
      <dgm:prSet phldrT="[Texto]" custT="1"/>
      <dgm:spPr/>
      <dgm:t>
        <a:bodyPr/>
        <a:lstStyle/>
        <a:p>
          <a:r>
            <a:rPr lang="es-MX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Dimensión Política (</a:t>
          </a:r>
          <a:r>
            <a:rPr lang="es-MX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Politic</a:t>
          </a:r>
          <a:r>
            <a:rPr lang="es-MX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)</a:t>
          </a:r>
        </a:p>
        <a:p>
          <a:r>
            <a:rPr lang="es-MX" sz="1800" b="1" cap="small" baseline="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Objetivo</a:t>
          </a:r>
          <a:endParaRPr lang="es-MX" sz="1800" b="1" cap="small" baseline="0" dirty="0">
            <a:solidFill>
              <a:srgbClr val="92D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012FFB1-D36B-41DC-916F-D12CA2D61F16}" type="parTrans" cxnId="{869B3E74-3BD9-4B97-B4AF-C59C04CABC0A}">
      <dgm:prSet/>
      <dgm:spPr/>
      <dgm:t>
        <a:bodyPr/>
        <a:lstStyle/>
        <a:p>
          <a:endParaRPr lang="es-MX" sz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3C11DA54-2D66-4522-A316-721708C5AE69}" type="sibTrans" cxnId="{869B3E74-3BD9-4B97-B4AF-C59C04CABC0A}">
      <dgm:prSet/>
      <dgm:spPr/>
      <dgm:t>
        <a:bodyPr/>
        <a:lstStyle/>
        <a:p>
          <a:endParaRPr lang="es-MX" sz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46C440F-98CC-4375-B48C-6749EA67079B}">
      <dgm:prSet phldrT="[Texto]" custT="1"/>
      <dgm:spPr/>
      <dgm:t>
        <a:bodyPr/>
        <a:lstStyle/>
        <a:p>
          <a:r>
            <a:rPr lang="es-MX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Dimensión Técnica (</a:t>
          </a:r>
          <a:r>
            <a:rPr lang="es-MX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Policy</a:t>
          </a:r>
          <a:r>
            <a:rPr lang="es-MX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)</a:t>
          </a:r>
        </a:p>
        <a:p>
          <a:r>
            <a:rPr lang="es-MX" sz="1800" b="1" cap="small" baseline="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Estrategia</a:t>
          </a:r>
          <a:endParaRPr lang="es-MX" sz="1800" b="1" cap="small" baseline="0" dirty="0">
            <a:solidFill>
              <a:srgbClr val="92D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FB55ED7F-6BE7-451E-BE46-C2F9238690EB}" type="parTrans" cxnId="{775505EB-A024-43FE-82C7-750914523A02}">
      <dgm:prSet/>
      <dgm:spPr/>
      <dgm:t>
        <a:bodyPr/>
        <a:lstStyle/>
        <a:p>
          <a:endParaRPr lang="es-MX" sz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8A29AA8-B213-41F3-B1E5-4F6DD9473A58}" type="sibTrans" cxnId="{775505EB-A024-43FE-82C7-750914523A02}">
      <dgm:prSet/>
      <dgm:spPr/>
      <dgm:t>
        <a:bodyPr/>
        <a:lstStyle/>
        <a:p>
          <a:endParaRPr lang="es-MX" sz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9CCA40D-8EDA-4146-9684-F21C827FB374}" type="pres">
      <dgm:prSet presAssocID="{63AB2FD9-A136-42A2-BB47-B711D0A6FC9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FD5A0EFB-4DCF-49FE-B564-B4EFBCE1265F}" type="pres">
      <dgm:prSet presAssocID="{FD30A066-567E-432B-9D6A-698306011BFB}" presName="root" presStyleCnt="0"/>
      <dgm:spPr/>
    </dgm:pt>
    <dgm:pt modelId="{EFEF1CE2-1299-4680-B564-36291729F6A5}" type="pres">
      <dgm:prSet presAssocID="{FD30A066-567E-432B-9D6A-698306011BFB}" presName="rootComposite" presStyleCnt="0"/>
      <dgm:spPr/>
    </dgm:pt>
    <dgm:pt modelId="{CF81F298-601F-4D58-868A-6EEB692C1900}" type="pres">
      <dgm:prSet presAssocID="{FD30A066-567E-432B-9D6A-698306011BFB}" presName="rootText" presStyleLbl="node1" presStyleIdx="0" presStyleCnt="2" custScaleX="182739" custScaleY="142668"/>
      <dgm:spPr/>
      <dgm:t>
        <a:bodyPr/>
        <a:lstStyle/>
        <a:p>
          <a:endParaRPr lang="es-MX"/>
        </a:p>
      </dgm:t>
    </dgm:pt>
    <dgm:pt modelId="{9D0ADDE1-6CAE-496B-B038-13911661FFDC}" type="pres">
      <dgm:prSet presAssocID="{FD30A066-567E-432B-9D6A-698306011BFB}" presName="rootConnector" presStyleLbl="node1" presStyleIdx="0" presStyleCnt="2"/>
      <dgm:spPr/>
      <dgm:t>
        <a:bodyPr/>
        <a:lstStyle/>
        <a:p>
          <a:endParaRPr lang="es-MX"/>
        </a:p>
      </dgm:t>
    </dgm:pt>
    <dgm:pt modelId="{A10A9621-C798-408A-9AA3-7CB00397E969}" type="pres">
      <dgm:prSet presAssocID="{FD30A066-567E-432B-9D6A-698306011BFB}" presName="childShape" presStyleCnt="0"/>
      <dgm:spPr/>
    </dgm:pt>
    <dgm:pt modelId="{2A89E7F9-2D9D-4D09-B899-98AC5A8E3C2C}" type="pres">
      <dgm:prSet presAssocID="{446C440F-98CC-4375-B48C-6749EA67079B}" presName="root" presStyleCnt="0"/>
      <dgm:spPr/>
    </dgm:pt>
    <dgm:pt modelId="{770F4E89-0EE8-45F2-B694-C3B6D5F91C91}" type="pres">
      <dgm:prSet presAssocID="{446C440F-98CC-4375-B48C-6749EA67079B}" presName="rootComposite" presStyleCnt="0"/>
      <dgm:spPr/>
    </dgm:pt>
    <dgm:pt modelId="{5C83743A-259C-435D-9F22-BF5838A83DE1}" type="pres">
      <dgm:prSet presAssocID="{446C440F-98CC-4375-B48C-6749EA67079B}" presName="rootText" presStyleLbl="node1" presStyleIdx="1" presStyleCnt="2" custScaleX="184112" custScaleY="142668"/>
      <dgm:spPr/>
      <dgm:t>
        <a:bodyPr/>
        <a:lstStyle/>
        <a:p>
          <a:endParaRPr lang="es-MX"/>
        </a:p>
      </dgm:t>
    </dgm:pt>
    <dgm:pt modelId="{2AF58832-1590-4460-A010-E735E2E84958}" type="pres">
      <dgm:prSet presAssocID="{446C440F-98CC-4375-B48C-6749EA67079B}" presName="rootConnector" presStyleLbl="node1" presStyleIdx="1" presStyleCnt="2"/>
      <dgm:spPr/>
      <dgm:t>
        <a:bodyPr/>
        <a:lstStyle/>
        <a:p>
          <a:endParaRPr lang="es-MX"/>
        </a:p>
      </dgm:t>
    </dgm:pt>
    <dgm:pt modelId="{CDE98857-9C9F-4849-AB38-D04071060EF4}" type="pres">
      <dgm:prSet presAssocID="{446C440F-98CC-4375-B48C-6749EA67079B}" presName="childShape" presStyleCnt="0"/>
      <dgm:spPr/>
    </dgm:pt>
  </dgm:ptLst>
  <dgm:cxnLst>
    <dgm:cxn modelId="{1677AD26-761C-4D8E-BE64-41C6B4A60B86}" type="presOf" srcId="{FD30A066-567E-432B-9D6A-698306011BFB}" destId="{CF81F298-601F-4D58-868A-6EEB692C1900}" srcOrd="0" destOrd="0" presId="urn:microsoft.com/office/officeart/2005/8/layout/hierarchy3"/>
    <dgm:cxn modelId="{869B3E74-3BD9-4B97-B4AF-C59C04CABC0A}" srcId="{63AB2FD9-A136-42A2-BB47-B711D0A6FC92}" destId="{FD30A066-567E-432B-9D6A-698306011BFB}" srcOrd="0" destOrd="0" parTransId="{5012FFB1-D36B-41DC-916F-D12CA2D61F16}" sibTransId="{3C11DA54-2D66-4522-A316-721708C5AE69}"/>
    <dgm:cxn modelId="{244B12AD-82A8-464C-9916-0D7496BCC958}" type="presOf" srcId="{446C440F-98CC-4375-B48C-6749EA67079B}" destId="{2AF58832-1590-4460-A010-E735E2E84958}" srcOrd="1" destOrd="0" presId="urn:microsoft.com/office/officeart/2005/8/layout/hierarchy3"/>
    <dgm:cxn modelId="{049C565A-47FE-4C5B-AC7C-C6B044D47C9B}" type="presOf" srcId="{FD30A066-567E-432B-9D6A-698306011BFB}" destId="{9D0ADDE1-6CAE-496B-B038-13911661FFDC}" srcOrd="1" destOrd="0" presId="urn:microsoft.com/office/officeart/2005/8/layout/hierarchy3"/>
    <dgm:cxn modelId="{7E1FB490-89C0-4D79-A744-AFBCD2FD18B0}" type="presOf" srcId="{63AB2FD9-A136-42A2-BB47-B711D0A6FC92}" destId="{B9CCA40D-8EDA-4146-9684-F21C827FB374}" srcOrd="0" destOrd="0" presId="urn:microsoft.com/office/officeart/2005/8/layout/hierarchy3"/>
    <dgm:cxn modelId="{775505EB-A024-43FE-82C7-750914523A02}" srcId="{63AB2FD9-A136-42A2-BB47-B711D0A6FC92}" destId="{446C440F-98CC-4375-B48C-6749EA67079B}" srcOrd="1" destOrd="0" parTransId="{FB55ED7F-6BE7-451E-BE46-C2F9238690EB}" sibTransId="{48A29AA8-B213-41F3-B1E5-4F6DD9473A58}"/>
    <dgm:cxn modelId="{24585A6B-4E81-4967-8106-4EAB5AC6C2B9}" type="presOf" srcId="{446C440F-98CC-4375-B48C-6749EA67079B}" destId="{5C83743A-259C-435D-9F22-BF5838A83DE1}" srcOrd="0" destOrd="0" presId="urn:microsoft.com/office/officeart/2005/8/layout/hierarchy3"/>
    <dgm:cxn modelId="{B7AE4B28-79A2-46FA-B6F6-5181C35007EE}" type="presParOf" srcId="{B9CCA40D-8EDA-4146-9684-F21C827FB374}" destId="{FD5A0EFB-4DCF-49FE-B564-B4EFBCE1265F}" srcOrd="0" destOrd="0" presId="urn:microsoft.com/office/officeart/2005/8/layout/hierarchy3"/>
    <dgm:cxn modelId="{5919899B-2368-4BBD-8ECD-E60E7B65CA59}" type="presParOf" srcId="{FD5A0EFB-4DCF-49FE-B564-B4EFBCE1265F}" destId="{EFEF1CE2-1299-4680-B564-36291729F6A5}" srcOrd="0" destOrd="0" presId="urn:microsoft.com/office/officeart/2005/8/layout/hierarchy3"/>
    <dgm:cxn modelId="{64CF00A8-EE38-4051-ACE4-DF44750A2F74}" type="presParOf" srcId="{EFEF1CE2-1299-4680-B564-36291729F6A5}" destId="{CF81F298-601F-4D58-868A-6EEB692C1900}" srcOrd="0" destOrd="0" presId="urn:microsoft.com/office/officeart/2005/8/layout/hierarchy3"/>
    <dgm:cxn modelId="{BF19ED95-5222-43F4-903B-9447BC219237}" type="presParOf" srcId="{EFEF1CE2-1299-4680-B564-36291729F6A5}" destId="{9D0ADDE1-6CAE-496B-B038-13911661FFDC}" srcOrd="1" destOrd="0" presId="urn:microsoft.com/office/officeart/2005/8/layout/hierarchy3"/>
    <dgm:cxn modelId="{1E6E673A-9077-4B6A-80CC-D53A1A4660FA}" type="presParOf" srcId="{FD5A0EFB-4DCF-49FE-B564-B4EFBCE1265F}" destId="{A10A9621-C798-408A-9AA3-7CB00397E969}" srcOrd="1" destOrd="0" presId="urn:microsoft.com/office/officeart/2005/8/layout/hierarchy3"/>
    <dgm:cxn modelId="{0054399C-EB86-4F99-823A-7F918E05FF95}" type="presParOf" srcId="{B9CCA40D-8EDA-4146-9684-F21C827FB374}" destId="{2A89E7F9-2D9D-4D09-B899-98AC5A8E3C2C}" srcOrd="1" destOrd="0" presId="urn:microsoft.com/office/officeart/2005/8/layout/hierarchy3"/>
    <dgm:cxn modelId="{BB8D8582-F2BB-40F3-8087-8DBB3DF2ECC6}" type="presParOf" srcId="{2A89E7F9-2D9D-4D09-B899-98AC5A8E3C2C}" destId="{770F4E89-0EE8-45F2-B694-C3B6D5F91C91}" srcOrd="0" destOrd="0" presId="urn:microsoft.com/office/officeart/2005/8/layout/hierarchy3"/>
    <dgm:cxn modelId="{14B386ED-0F4D-4F36-9CDB-B228F759BD7A}" type="presParOf" srcId="{770F4E89-0EE8-45F2-B694-C3B6D5F91C91}" destId="{5C83743A-259C-435D-9F22-BF5838A83DE1}" srcOrd="0" destOrd="0" presId="urn:microsoft.com/office/officeart/2005/8/layout/hierarchy3"/>
    <dgm:cxn modelId="{ABF938FC-D3C3-4EE1-8547-9231D0B71CD6}" type="presParOf" srcId="{770F4E89-0EE8-45F2-B694-C3B6D5F91C91}" destId="{2AF58832-1590-4460-A010-E735E2E84958}" srcOrd="1" destOrd="0" presId="urn:microsoft.com/office/officeart/2005/8/layout/hierarchy3"/>
    <dgm:cxn modelId="{D1BB0E98-F88F-4F3B-9D1B-7A84F1BEE1A2}" type="presParOf" srcId="{2A89E7F9-2D9D-4D09-B899-98AC5A8E3C2C}" destId="{CDE98857-9C9F-4849-AB38-D04071060EF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6602239-1F0D-4C12-B46D-D52AAF3EDDC7}" type="doc">
      <dgm:prSet loTypeId="urn:microsoft.com/office/officeart/2005/8/layout/cycle7" loCatId="cycle" qsTypeId="urn:microsoft.com/office/officeart/2005/8/quickstyle/3d2" qsCatId="3D" csTypeId="urn:microsoft.com/office/officeart/2005/8/colors/accent0_3" csCatId="mainScheme" phldr="1"/>
      <dgm:spPr/>
    </dgm:pt>
    <dgm:pt modelId="{0D95A1E1-FCA8-4155-9854-6D5AF62CEA7E}">
      <dgm:prSet phldrT="[Texto]" custT="1"/>
      <dgm:spPr/>
      <dgm:t>
        <a:bodyPr/>
        <a:lstStyle/>
        <a:p>
          <a:r>
            <a:rPr lang="es-MX" sz="1400" dirty="0" smtClean="0">
              <a:latin typeface="Kalinga" pitchFamily="34" charset="0"/>
              <a:cs typeface="Kalinga" pitchFamily="34" charset="0"/>
            </a:rPr>
            <a:t>la coherencia entre los propósitos y las estrategias</a:t>
          </a:r>
          <a:endParaRPr lang="es-MX" sz="1400" dirty="0">
            <a:latin typeface="Kalinga" pitchFamily="34" charset="0"/>
            <a:cs typeface="Kalinga" pitchFamily="34" charset="0"/>
          </a:endParaRPr>
        </a:p>
      </dgm:t>
    </dgm:pt>
    <dgm:pt modelId="{9DF30680-13EA-4DE7-9444-78A2DB99D9AD}" type="parTrans" cxnId="{34B36F71-EA3F-4994-9696-1F39BAEADA63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ABC6A22D-4B98-41C6-BD47-E04AAF5C3DF2}" type="sibTrans" cxnId="{34B36F71-EA3F-4994-9696-1F39BAEADA63}">
      <dgm:prSet custT="1"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CD5FD74A-B1D5-4626-8CCD-73A63F31C9AC}">
      <dgm:prSet custT="1"/>
      <dgm:spPr/>
      <dgm:t>
        <a:bodyPr/>
        <a:lstStyle/>
        <a:p>
          <a:r>
            <a:rPr lang="es-MX" sz="1400" dirty="0" smtClean="0">
              <a:latin typeface="Kalinga" pitchFamily="34" charset="0"/>
              <a:cs typeface="Kalinga" pitchFamily="34" charset="0"/>
            </a:rPr>
            <a:t>los procesos de comunicación y transferencia</a:t>
          </a:r>
        </a:p>
      </dgm:t>
    </dgm:pt>
    <dgm:pt modelId="{C350C957-CD88-428D-81AA-C9B65A1291ED}" type="parTrans" cxnId="{9F788162-1A47-4961-BC37-150AC503716C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4DA16DB4-10A8-4FC3-97BE-820850E26737}" type="sibTrans" cxnId="{9F788162-1A47-4961-BC37-150AC503716C}">
      <dgm:prSet custT="1"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B6CEC86D-129B-4795-960A-88D398B31BCF}">
      <dgm:prSet custT="1"/>
      <dgm:spPr/>
      <dgm:t>
        <a:bodyPr/>
        <a:lstStyle/>
        <a:p>
          <a:r>
            <a:rPr lang="es-MX" sz="1400" dirty="0" smtClean="0">
              <a:latin typeface="Kalinga" pitchFamily="34" charset="0"/>
              <a:cs typeface="Kalinga" pitchFamily="34" charset="0"/>
            </a:rPr>
            <a:t>la forma en que son recibidas, adoptadas o adaptadas por los diferentes actores</a:t>
          </a:r>
          <a:endParaRPr lang="es-MX" sz="1400" dirty="0">
            <a:latin typeface="Kalinga" pitchFamily="34" charset="0"/>
            <a:cs typeface="Kalinga" pitchFamily="34" charset="0"/>
          </a:endParaRPr>
        </a:p>
      </dgm:t>
    </dgm:pt>
    <dgm:pt modelId="{D55FB7D7-9420-4AE5-BC7A-6C93E1AB26C3}" type="parTrans" cxnId="{5FFCDAD3-2B2C-4F51-82DB-AEA612799C5E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0FEDF853-EA1F-4DF8-9256-CBF9AFD4F606}" type="sibTrans" cxnId="{5FFCDAD3-2B2C-4F51-82DB-AEA612799C5E}">
      <dgm:prSet custT="1"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9EA8CBFD-2208-456E-81BB-D55FE4A89303}" type="pres">
      <dgm:prSet presAssocID="{76602239-1F0D-4C12-B46D-D52AAF3EDDC7}" presName="Name0" presStyleCnt="0">
        <dgm:presLayoutVars>
          <dgm:dir/>
          <dgm:resizeHandles val="exact"/>
        </dgm:presLayoutVars>
      </dgm:prSet>
      <dgm:spPr/>
    </dgm:pt>
    <dgm:pt modelId="{4290ABC8-3155-4B61-99FD-DF61965E4AB4}" type="pres">
      <dgm:prSet presAssocID="{0D95A1E1-FCA8-4155-9854-6D5AF62CEA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6D8C565-BE5E-46A5-B314-7602F872771D}" type="pres">
      <dgm:prSet presAssocID="{ABC6A22D-4B98-41C6-BD47-E04AAF5C3DF2}" presName="sibTrans" presStyleLbl="sibTrans2D1" presStyleIdx="0" presStyleCnt="3"/>
      <dgm:spPr/>
      <dgm:t>
        <a:bodyPr/>
        <a:lstStyle/>
        <a:p>
          <a:endParaRPr lang="es-MX"/>
        </a:p>
      </dgm:t>
    </dgm:pt>
    <dgm:pt modelId="{2B10EA67-0643-4AE5-8490-44FE8BE119C8}" type="pres">
      <dgm:prSet presAssocID="{ABC6A22D-4B98-41C6-BD47-E04AAF5C3DF2}" presName="connectorText" presStyleLbl="sibTrans2D1" presStyleIdx="0" presStyleCnt="3"/>
      <dgm:spPr/>
      <dgm:t>
        <a:bodyPr/>
        <a:lstStyle/>
        <a:p>
          <a:endParaRPr lang="es-MX"/>
        </a:p>
      </dgm:t>
    </dgm:pt>
    <dgm:pt modelId="{0C756F68-9820-42B3-A67C-F9444F9B2B1F}" type="pres">
      <dgm:prSet presAssocID="{CD5FD74A-B1D5-4626-8CCD-73A63F31C9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CFB24CB-50A6-4223-AFDC-88A5A43AB61B}" type="pres">
      <dgm:prSet presAssocID="{4DA16DB4-10A8-4FC3-97BE-820850E26737}" presName="sibTrans" presStyleLbl="sibTrans2D1" presStyleIdx="1" presStyleCnt="3"/>
      <dgm:spPr/>
      <dgm:t>
        <a:bodyPr/>
        <a:lstStyle/>
        <a:p>
          <a:endParaRPr lang="es-MX"/>
        </a:p>
      </dgm:t>
    </dgm:pt>
    <dgm:pt modelId="{D489499E-0C73-42CD-B6EB-A8B19FB27BF9}" type="pres">
      <dgm:prSet presAssocID="{4DA16DB4-10A8-4FC3-97BE-820850E26737}" presName="connectorText" presStyleLbl="sibTrans2D1" presStyleIdx="1" presStyleCnt="3"/>
      <dgm:spPr/>
      <dgm:t>
        <a:bodyPr/>
        <a:lstStyle/>
        <a:p>
          <a:endParaRPr lang="es-MX"/>
        </a:p>
      </dgm:t>
    </dgm:pt>
    <dgm:pt modelId="{C240D5E5-32D6-4C83-8363-80AA7BAB307F}" type="pres">
      <dgm:prSet presAssocID="{B6CEC86D-129B-4795-960A-88D398B31BC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321436-CDE6-495C-91E6-443AC85E4F33}" type="pres">
      <dgm:prSet presAssocID="{0FEDF853-EA1F-4DF8-9256-CBF9AFD4F606}" presName="sibTrans" presStyleLbl="sibTrans2D1" presStyleIdx="2" presStyleCnt="3"/>
      <dgm:spPr/>
      <dgm:t>
        <a:bodyPr/>
        <a:lstStyle/>
        <a:p>
          <a:endParaRPr lang="es-MX"/>
        </a:p>
      </dgm:t>
    </dgm:pt>
    <dgm:pt modelId="{D7B34FC7-598C-427E-8989-CFB245626ACC}" type="pres">
      <dgm:prSet presAssocID="{0FEDF853-EA1F-4DF8-9256-CBF9AFD4F606}" presName="connectorText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5B513E51-D438-491E-BD84-704389034BE0}" type="presOf" srcId="{4DA16DB4-10A8-4FC3-97BE-820850E26737}" destId="{D489499E-0C73-42CD-B6EB-A8B19FB27BF9}" srcOrd="1" destOrd="0" presId="urn:microsoft.com/office/officeart/2005/8/layout/cycle7"/>
    <dgm:cxn modelId="{F2169D97-1884-4420-BB26-8D46E8767E98}" type="presOf" srcId="{ABC6A22D-4B98-41C6-BD47-E04AAF5C3DF2}" destId="{56D8C565-BE5E-46A5-B314-7602F872771D}" srcOrd="0" destOrd="0" presId="urn:microsoft.com/office/officeart/2005/8/layout/cycle7"/>
    <dgm:cxn modelId="{9F788162-1A47-4961-BC37-150AC503716C}" srcId="{76602239-1F0D-4C12-B46D-D52AAF3EDDC7}" destId="{CD5FD74A-B1D5-4626-8CCD-73A63F31C9AC}" srcOrd="1" destOrd="0" parTransId="{C350C957-CD88-428D-81AA-C9B65A1291ED}" sibTransId="{4DA16DB4-10A8-4FC3-97BE-820850E26737}"/>
    <dgm:cxn modelId="{5FFCDAD3-2B2C-4F51-82DB-AEA612799C5E}" srcId="{76602239-1F0D-4C12-B46D-D52AAF3EDDC7}" destId="{B6CEC86D-129B-4795-960A-88D398B31BCF}" srcOrd="2" destOrd="0" parTransId="{D55FB7D7-9420-4AE5-BC7A-6C93E1AB26C3}" sibTransId="{0FEDF853-EA1F-4DF8-9256-CBF9AFD4F606}"/>
    <dgm:cxn modelId="{C53B2828-E4AA-4932-A91C-8FE39F7A539B}" type="presOf" srcId="{B6CEC86D-129B-4795-960A-88D398B31BCF}" destId="{C240D5E5-32D6-4C83-8363-80AA7BAB307F}" srcOrd="0" destOrd="0" presId="urn:microsoft.com/office/officeart/2005/8/layout/cycle7"/>
    <dgm:cxn modelId="{1D708A55-0E01-43E2-A0A6-530EDB9D64BF}" type="presOf" srcId="{0FEDF853-EA1F-4DF8-9256-CBF9AFD4F606}" destId="{F5321436-CDE6-495C-91E6-443AC85E4F33}" srcOrd="0" destOrd="0" presId="urn:microsoft.com/office/officeart/2005/8/layout/cycle7"/>
    <dgm:cxn modelId="{E3D01799-C445-474C-9582-D3AB58999522}" type="presOf" srcId="{4DA16DB4-10A8-4FC3-97BE-820850E26737}" destId="{9CFB24CB-50A6-4223-AFDC-88A5A43AB61B}" srcOrd="0" destOrd="0" presId="urn:microsoft.com/office/officeart/2005/8/layout/cycle7"/>
    <dgm:cxn modelId="{931814E1-B6F9-4D39-AC66-4C44A42D69DA}" type="presOf" srcId="{76602239-1F0D-4C12-B46D-D52AAF3EDDC7}" destId="{9EA8CBFD-2208-456E-81BB-D55FE4A89303}" srcOrd="0" destOrd="0" presId="urn:microsoft.com/office/officeart/2005/8/layout/cycle7"/>
    <dgm:cxn modelId="{34B36F71-EA3F-4994-9696-1F39BAEADA63}" srcId="{76602239-1F0D-4C12-B46D-D52AAF3EDDC7}" destId="{0D95A1E1-FCA8-4155-9854-6D5AF62CEA7E}" srcOrd="0" destOrd="0" parTransId="{9DF30680-13EA-4DE7-9444-78A2DB99D9AD}" sibTransId="{ABC6A22D-4B98-41C6-BD47-E04AAF5C3DF2}"/>
    <dgm:cxn modelId="{B2648915-EA21-4AAB-9097-E5EB36BC4191}" type="presOf" srcId="{0D95A1E1-FCA8-4155-9854-6D5AF62CEA7E}" destId="{4290ABC8-3155-4B61-99FD-DF61965E4AB4}" srcOrd="0" destOrd="0" presId="urn:microsoft.com/office/officeart/2005/8/layout/cycle7"/>
    <dgm:cxn modelId="{A362D784-D763-4B66-AC08-C62FCA8D9424}" type="presOf" srcId="{ABC6A22D-4B98-41C6-BD47-E04AAF5C3DF2}" destId="{2B10EA67-0643-4AE5-8490-44FE8BE119C8}" srcOrd="1" destOrd="0" presId="urn:microsoft.com/office/officeart/2005/8/layout/cycle7"/>
    <dgm:cxn modelId="{B1808307-EC43-4CE6-91CF-7A8D9FFFC3A9}" type="presOf" srcId="{CD5FD74A-B1D5-4626-8CCD-73A63F31C9AC}" destId="{0C756F68-9820-42B3-A67C-F9444F9B2B1F}" srcOrd="0" destOrd="0" presId="urn:microsoft.com/office/officeart/2005/8/layout/cycle7"/>
    <dgm:cxn modelId="{E8239A26-A92E-47CC-BA63-89226D778CA7}" type="presOf" srcId="{0FEDF853-EA1F-4DF8-9256-CBF9AFD4F606}" destId="{D7B34FC7-598C-427E-8989-CFB245626ACC}" srcOrd="1" destOrd="0" presId="urn:microsoft.com/office/officeart/2005/8/layout/cycle7"/>
    <dgm:cxn modelId="{CB24AEF2-1454-437E-B02D-71909C4DC35D}" type="presParOf" srcId="{9EA8CBFD-2208-456E-81BB-D55FE4A89303}" destId="{4290ABC8-3155-4B61-99FD-DF61965E4AB4}" srcOrd="0" destOrd="0" presId="urn:microsoft.com/office/officeart/2005/8/layout/cycle7"/>
    <dgm:cxn modelId="{32706D26-4765-4EF1-81EB-958B3BF39D78}" type="presParOf" srcId="{9EA8CBFD-2208-456E-81BB-D55FE4A89303}" destId="{56D8C565-BE5E-46A5-B314-7602F872771D}" srcOrd="1" destOrd="0" presId="urn:microsoft.com/office/officeart/2005/8/layout/cycle7"/>
    <dgm:cxn modelId="{FA8B73AF-9444-44C3-BE8F-3ECBA17CC101}" type="presParOf" srcId="{56D8C565-BE5E-46A5-B314-7602F872771D}" destId="{2B10EA67-0643-4AE5-8490-44FE8BE119C8}" srcOrd="0" destOrd="0" presId="urn:microsoft.com/office/officeart/2005/8/layout/cycle7"/>
    <dgm:cxn modelId="{4D0F660B-D0C2-4867-995F-89089F0A94B1}" type="presParOf" srcId="{9EA8CBFD-2208-456E-81BB-D55FE4A89303}" destId="{0C756F68-9820-42B3-A67C-F9444F9B2B1F}" srcOrd="2" destOrd="0" presId="urn:microsoft.com/office/officeart/2005/8/layout/cycle7"/>
    <dgm:cxn modelId="{8AA508FE-C9AB-4436-B21E-4DCD140DBEFD}" type="presParOf" srcId="{9EA8CBFD-2208-456E-81BB-D55FE4A89303}" destId="{9CFB24CB-50A6-4223-AFDC-88A5A43AB61B}" srcOrd="3" destOrd="0" presId="urn:microsoft.com/office/officeart/2005/8/layout/cycle7"/>
    <dgm:cxn modelId="{C1DD3EAD-512E-46D6-9C27-4A44944BF1CB}" type="presParOf" srcId="{9CFB24CB-50A6-4223-AFDC-88A5A43AB61B}" destId="{D489499E-0C73-42CD-B6EB-A8B19FB27BF9}" srcOrd="0" destOrd="0" presId="urn:microsoft.com/office/officeart/2005/8/layout/cycle7"/>
    <dgm:cxn modelId="{276AC0EB-4293-46D8-B8CA-7D662BCB78AE}" type="presParOf" srcId="{9EA8CBFD-2208-456E-81BB-D55FE4A89303}" destId="{C240D5E5-32D6-4C83-8363-80AA7BAB307F}" srcOrd="4" destOrd="0" presId="urn:microsoft.com/office/officeart/2005/8/layout/cycle7"/>
    <dgm:cxn modelId="{2A9BB653-FB3B-4E46-994F-236B4D39CAC0}" type="presParOf" srcId="{9EA8CBFD-2208-456E-81BB-D55FE4A89303}" destId="{F5321436-CDE6-495C-91E6-443AC85E4F33}" srcOrd="5" destOrd="0" presId="urn:microsoft.com/office/officeart/2005/8/layout/cycle7"/>
    <dgm:cxn modelId="{35BE7355-62C2-4C16-8973-B835A9B68D19}" type="presParOf" srcId="{F5321436-CDE6-495C-91E6-443AC85E4F33}" destId="{D7B34FC7-598C-427E-8989-CFB245626AC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D472B8D9-9A05-4DBB-9113-21DAA5FA3026}" type="presOf" srcId="{AFBA2F3D-956A-4B32-9CFF-6E2A0809F0F9}" destId="{69644525-18F9-4D6A-8960-4875E072023C}" srcOrd="0" destOrd="0" presId="urn:microsoft.com/office/officeart/2005/8/layout/vList2"/>
    <dgm:cxn modelId="{5C5F9EE2-7421-4C5E-97BD-9C9418B43B9E}" type="presOf" srcId="{B5DB6BDF-A13D-4E69-8EC4-682C7299CA9B}" destId="{B0E41E7D-F6E9-460A-8CE1-164C305C3B52}" srcOrd="0" destOrd="0" presId="urn:microsoft.com/office/officeart/2005/8/layout/vList2"/>
    <dgm:cxn modelId="{38F1C4EB-098A-4BBE-8805-E4581F1ACBC1}" type="presOf" srcId="{D1F7439E-0280-45B4-8EC8-6584755202EF}" destId="{B25F164B-37A0-45ED-9AC1-9126ABA19BDE}" srcOrd="0" destOrd="0" presId="urn:microsoft.com/office/officeart/2005/8/layout/vList2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C1CA25F9-3CCB-4139-9321-11C109FE0723}" type="presOf" srcId="{79BD4BEC-43E4-4E9D-95B9-CADEFD9E00E7}" destId="{19ED06D7-9EE3-44EF-95C4-5353FFEFC5E3}" srcOrd="0" destOrd="0" presId="urn:microsoft.com/office/officeart/2005/8/layout/vList2"/>
    <dgm:cxn modelId="{1A7F0D0B-181D-49FD-8A6E-57D14A449750}" type="presOf" srcId="{CD0C2BFA-E129-4D7E-AE6F-77BB3199B00C}" destId="{A99DFE33-245D-4D66-8078-67AE776B72EE}" srcOrd="0" destOrd="0" presId="urn:microsoft.com/office/officeart/2005/8/layout/vList2"/>
    <dgm:cxn modelId="{09569363-46BC-439E-999C-6E39BA15115E}" type="presOf" srcId="{59E9F09E-E5C3-4CA6-B4FC-BD9F9D1F998F}" destId="{0A8896D1-1D3C-431F-9718-53FF1EC39D95}" srcOrd="0" destOrd="0" presId="urn:microsoft.com/office/officeart/2005/8/layout/vList2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5A83F324-58C8-4535-BB83-F5E0B4FC4DEF}" type="presOf" srcId="{9C53E905-C666-4A03-93F6-908F96309E7A}" destId="{F53835B0-7A02-4094-AF71-F5D8F4AAA6EF}" srcOrd="0" destOrd="0" presId="urn:microsoft.com/office/officeart/2005/8/layout/vList2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6DB3A44A-BBD9-48DF-90DB-1799BBAEBEBD}" type="presOf" srcId="{378AC8D6-6F59-4077-848F-610A03738724}" destId="{11DBC610-4B39-4D62-873F-B7D950CF01ED}" srcOrd="0" destOrd="0" presId="urn:microsoft.com/office/officeart/2005/8/layout/vList2"/>
    <dgm:cxn modelId="{2E00FF31-C259-43D7-912A-FAC9D80438CD}" type="presOf" srcId="{F17D4832-0095-4738-8316-99078C25AC4D}" destId="{295C961C-7D9E-4DB6-9B07-C1070E214103}" srcOrd="0" destOrd="0" presId="urn:microsoft.com/office/officeart/2005/8/layout/vList2"/>
    <dgm:cxn modelId="{23E4C341-6AD6-4EAF-9063-F4DE64BC6B44}" type="presParOf" srcId="{11DBC610-4B39-4D62-873F-B7D950CF01ED}" destId="{295C961C-7D9E-4DB6-9B07-C1070E214103}" srcOrd="0" destOrd="0" presId="urn:microsoft.com/office/officeart/2005/8/layout/vList2"/>
    <dgm:cxn modelId="{2CB7718D-0161-4958-B86D-E2A5E221F58F}" type="presParOf" srcId="{11DBC610-4B39-4D62-873F-B7D950CF01ED}" destId="{97904885-6D79-43FD-9789-CE5E41AD76AF}" srcOrd="1" destOrd="0" presId="urn:microsoft.com/office/officeart/2005/8/layout/vList2"/>
    <dgm:cxn modelId="{C6F8BAA9-7892-4D4A-B8FD-1E8C9CEAF8A1}" type="presParOf" srcId="{11DBC610-4B39-4D62-873F-B7D950CF01ED}" destId="{A99DFE33-245D-4D66-8078-67AE776B72EE}" srcOrd="2" destOrd="0" presId="urn:microsoft.com/office/officeart/2005/8/layout/vList2"/>
    <dgm:cxn modelId="{9579A346-221E-46FE-B196-7D144EFE9EB0}" type="presParOf" srcId="{11DBC610-4B39-4D62-873F-B7D950CF01ED}" destId="{B29F61C5-3302-42F7-9584-5C8EED116C1E}" srcOrd="3" destOrd="0" presId="urn:microsoft.com/office/officeart/2005/8/layout/vList2"/>
    <dgm:cxn modelId="{E5C1EED5-A08D-4565-AAAA-06831DC1C2F9}" type="presParOf" srcId="{11DBC610-4B39-4D62-873F-B7D950CF01ED}" destId="{B0E41E7D-F6E9-460A-8CE1-164C305C3B52}" srcOrd="4" destOrd="0" presId="urn:microsoft.com/office/officeart/2005/8/layout/vList2"/>
    <dgm:cxn modelId="{B7DD25AD-BE55-4BA4-8599-99ABBF7B21B1}" type="presParOf" srcId="{11DBC610-4B39-4D62-873F-B7D950CF01ED}" destId="{7FE7C920-1B44-4E40-8587-999FE9841ED3}" srcOrd="5" destOrd="0" presId="urn:microsoft.com/office/officeart/2005/8/layout/vList2"/>
    <dgm:cxn modelId="{D1383DF1-9BCA-47EC-A3BA-D19D8196610F}" type="presParOf" srcId="{11DBC610-4B39-4D62-873F-B7D950CF01ED}" destId="{69644525-18F9-4D6A-8960-4875E072023C}" srcOrd="6" destOrd="0" presId="urn:microsoft.com/office/officeart/2005/8/layout/vList2"/>
    <dgm:cxn modelId="{D76D49C7-66F8-492A-9FF8-FBD9C6E64D7D}" type="presParOf" srcId="{11DBC610-4B39-4D62-873F-B7D950CF01ED}" destId="{668CD2DD-7C33-4A0D-B2AE-3C8261735C7F}" srcOrd="7" destOrd="0" presId="urn:microsoft.com/office/officeart/2005/8/layout/vList2"/>
    <dgm:cxn modelId="{B9346AFF-269B-476B-9C2A-57BF79EDE574}" type="presParOf" srcId="{11DBC610-4B39-4D62-873F-B7D950CF01ED}" destId="{19ED06D7-9EE3-44EF-95C4-5353FFEFC5E3}" srcOrd="8" destOrd="0" presId="urn:microsoft.com/office/officeart/2005/8/layout/vList2"/>
    <dgm:cxn modelId="{18746567-7D51-442B-AE35-C45B5F867628}" type="presParOf" srcId="{11DBC610-4B39-4D62-873F-B7D950CF01ED}" destId="{A0408FF5-259E-4D5E-A7D4-FEFA4A67F33B}" srcOrd="9" destOrd="0" presId="urn:microsoft.com/office/officeart/2005/8/layout/vList2"/>
    <dgm:cxn modelId="{DECF25E3-A49D-48F7-AD21-564F2F195031}" type="presParOf" srcId="{11DBC610-4B39-4D62-873F-B7D950CF01ED}" destId="{0A8896D1-1D3C-431F-9718-53FF1EC39D95}" srcOrd="10" destOrd="0" presId="urn:microsoft.com/office/officeart/2005/8/layout/vList2"/>
    <dgm:cxn modelId="{B50F969E-4914-4A84-9EC1-7B649C8B76C7}" type="presParOf" srcId="{11DBC610-4B39-4D62-873F-B7D950CF01ED}" destId="{735C9516-E078-4261-AE73-EC626F6D2489}" srcOrd="11" destOrd="0" presId="urn:microsoft.com/office/officeart/2005/8/layout/vList2"/>
    <dgm:cxn modelId="{BF1FDA5F-7742-40B5-936C-01109D5FE81B}" type="presParOf" srcId="{11DBC610-4B39-4D62-873F-B7D950CF01ED}" destId="{F53835B0-7A02-4094-AF71-F5D8F4AAA6EF}" srcOrd="12" destOrd="0" presId="urn:microsoft.com/office/officeart/2005/8/layout/vList2"/>
    <dgm:cxn modelId="{F6BF4538-2BC7-4E07-9A57-3F3167B0C7ED}" type="presParOf" srcId="{11DBC610-4B39-4D62-873F-B7D950CF01ED}" destId="{F0039CD0-6A0F-4CCC-87F1-DA3821B97429}" srcOrd="13" destOrd="0" presId="urn:microsoft.com/office/officeart/2005/8/layout/vList2"/>
    <dgm:cxn modelId="{35EEEE3C-26B2-44A2-9810-F5EFD2D05A2D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C1C3F2D-200E-44DA-B6FF-C901E93B0A40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D8510DF6-426D-4E5A-B9FA-059AD8232A14}">
      <dgm:prSet phldrT="[Texto]" custT="1"/>
      <dgm:spPr/>
      <dgm:t>
        <a:bodyPr/>
        <a:lstStyle/>
        <a:p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Las personas actúan sobre los objetos e interactúan sobre las personas con base en el significado que éstos tienen para ellos</a:t>
          </a:r>
          <a:endParaRPr lang="es-MX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C137633-EDB5-45AC-B983-BA163AE089D7}" type="parTrans" cxnId="{C273B0D0-FCAE-42F6-AE25-9AD782B2F485}">
      <dgm:prSet/>
      <dgm:spPr/>
      <dgm:t>
        <a:bodyPr/>
        <a:lstStyle/>
        <a:p>
          <a:endParaRPr lang="es-MX"/>
        </a:p>
      </dgm:t>
    </dgm:pt>
    <dgm:pt modelId="{C02A9F48-F477-4EA0-9879-7EDB06841794}" type="sibTrans" cxnId="{C273B0D0-FCAE-42F6-AE25-9AD782B2F485}">
      <dgm:prSet/>
      <dgm:spPr/>
      <dgm:t>
        <a:bodyPr/>
        <a:lstStyle/>
        <a:p>
          <a:endParaRPr lang="es-MX"/>
        </a:p>
      </dgm:t>
    </dgm:pt>
    <dgm:pt modelId="{7D797F65-3758-40C2-A7F0-E88446DA3935}">
      <dgm:prSet phldrT="[Texto]" custT="1"/>
      <dgm:spPr/>
      <dgm:t>
        <a:bodyPr/>
        <a:lstStyle/>
        <a:p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Los significados se construyen por medio de la interacción social; los significados son esenciales en la estructuración del sujeto y en la producción social de sentido</a:t>
          </a:r>
          <a:endParaRPr lang="es-MX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E56B8B1-CF8C-4D2B-A1C0-11D940F2BD7D}" type="parTrans" cxnId="{8A0E21E0-DDF2-4B64-A555-F6A521C18033}">
      <dgm:prSet/>
      <dgm:spPr/>
      <dgm:t>
        <a:bodyPr/>
        <a:lstStyle/>
        <a:p>
          <a:endParaRPr lang="es-MX"/>
        </a:p>
      </dgm:t>
    </dgm:pt>
    <dgm:pt modelId="{DCDDF274-A6A1-4050-BB0D-9776EB3DC22F}" type="sibTrans" cxnId="{8A0E21E0-DDF2-4B64-A555-F6A521C18033}">
      <dgm:prSet/>
      <dgm:spPr/>
      <dgm:t>
        <a:bodyPr/>
        <a:lstStyle/>
        <a:p>
          <a:endParaRPr lang="es-MX"/>
        </a:p>
      </dgm:t>
    </dgm:pt>
    <dgm:pt modelId="{FED100B5-0254-40C2-A44C-7169BF8B7EDF}">
      <dgm:prSet phldrT="[Texto]" custT="1"/>
      <dgm:spPr/>
      <dgm:t>
        <a:bodyPr/>
        <a:lstStyle/>
        <a:p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Las personas realizan procesos de traducción, selección, organización y transformación de significados en función de sus intereses y necesidades</a:t>
          </a:r>
          <a:endParaRPr lang="es-MX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F336BF80-FA37-4F84-8A12-CE96C75A2F11}" type="parTrans" cxnId="{D85A67DA-E0DB-41B8-BC3C-E05B73FC2563}">
      <dgm:prSet/>
      <dgm:spPr/>
      <dgm:t>
        <a:bodyPr/>
        <a:lstStyle/>
        <a:p>
          <a:endParaRPr lang="es-MX"/>
        </a:p>
      </dgm:t>
    </dgm:pt>
    <dgm:pt modelId="{A6F76E39-1064-4ABE-ADED-16D9C4ED5A7A}" type="sibTrans" cxnId="{D85A67DA-E0DB-41B8-BC3C-E05B73FC2563}">
      <dgm:prSet/>
      <dgm:spPr/>
      <dgm:t>
        <a:bodyPr/>
        <a:lstStyle/>
        <a:p>
          <a:endParaRPr lang="es-MX"/>
        </a:p>
      </dgm:t>
    </dgm:pt>
    <dgm:pt modelId="{D7B86914-7176-4778-892D-3D0DA4230EFB}" type="pres">
      <dgm:prSet presAssocID="{DC1C3F2D-200E-44DA-B6FF-C901E93B0A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3393E3C-34A5-4DEE-A1ED-682F9AEB04A6}" type="pres">
      <dgm:prSet presAssocID="{D8510DF6-426D-4E5A-B9FA-059AD8232A1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9DAF1A3-9310-46F5-B308-DAFD3B015B3D}" type="pres">
      <dgm:prSet presAssocID="{C02A9F48-F477-4EA0-9879-7EDB06841794}" presName="spacer" presStyleCnt="0"/>
      <dgm:spPr/>
    </dgm:pt>
    <dgm:pt modelId="{E4AFE439-A0AB-4A9F-8BAD-E8DD1F284B6E}" type="pres">
      <dgm:prSet presAssocID="{7D797F65-3758-40C2-A7F0-E88446DA393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59E60A-D9A1-4313-BC6E-FAEFF2CE8259}" type="pres">
      <dgm:prSet presAssocID="{DCDDF274-A6A1-4050-BB0D-9776EB3DC22F}" presName="spacer" presStyleCnt="0"/>
      <dgm:spPr/>
    </dgm:pt>
    <dgm:pt modelId="{9C27D016-4C63-4D83-A755-5658EE156E8D}" type="pres">
      <dgm:prSet presAssocID="{FED100B5-0254-40C2-A44C-7169BF8B7ED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7E319A5-9EBB-48FE-B8DE-9869D9AA2703}" type="presOf" srcId="{DC1C3F2D-200E-44DA-B6FF-C901E93B0A40}" destId="{D7B86914-7176-4778-892D-3D0DA4230EFB}" srcOrd="0" destOrd="0" presId="urn:microsoft.com/office/officeart/2005/8/layout/vList2"/>
    <dgm:cxn modelId="{8EB8720A-29D0-4652-B72E-E3C84141174A}" type="presOf" srcId="{D8510DF6-426D-4E5A-B9FA-059AD8232A14}" destId="{A3393E3C-34A5-4DEE-A1ED-682F9AEB04A6}" srcOrd="0" destOrd="0" presId="urn:microsoft.com/office/officeart/2005/8/layout/vList2"/>
    <dgm:cxn modelId="{8A0E21E0-DDF2-4B64-A555-F6A521C18033}" srcId="{DC1C3F2D-200E-44DA-B6FF-C901E93B0A40}" destId="{7D797F65-3758-40C2-A7F0-E88446DA3935}" srcOrd="1" destOrd="0" parTransId="{5E56B8B1-CF8C-4D2B-A1C0-11D940F2BD7D}" sibTransId="{DCDDF274-A6A1-4050-BB0D-9776EB3DC22F}"/>
    <dgm:cxn modelId="{D85A67DA-E0DB-41B8-BC3C-E05B73FC2563}" srcId="{DC1C3F2D-200E-44DA-B6FF-C901E93B0A40}" destId="{FED100B5-0254-40C2-A44C-7169BF8B7EDF}" srcOrd="2" destOrd="0" parTransId="{F336BF80-FA37-4F84-8A12-CE96C75A2F11}" sibTransId="{A6F76E39-1064-4ABE-ADED-16D9C4ED5A7A}"/>
    <dgm:cxn modelId="{4BA6C260-8DE2-40BC-9ED9-2ABD5D8C7C74}" type="presOf" srcId="{7D797F65-3758-40C2-A7F0-E88446DA3935}" destId="{E4AFE439-A0AB-4A9F-8BAD-E8DD1F284B6E}" srcOrd="0" destOrd="0" presId="urn:microsoft.com/office/officeart/2005/8/layout/vList2"/>
    <dgm:cxn modelId="{C273B0D0-FCAE-42F6-AE25-9AD782B2F485}" srcId="{DC1C3F2D-200E-44DA-B6FF-C901E93B0A40}" destId="{D8510DF6-426D-4E5A-B9FA-059AD8232A14}" srcOrd="0" destOrd="0" parTransId="{AC137633-EDB5-45AC-B983-BA163AE089D7}" sibTransId="{C02A9F48-F477-4EA0-9879-7EDB06841794}"/>
    <dgm:cxn modelId="{95A29111-27EF-47C7-B5F7-38DE7058550D}" type="presOf" srcId="{FED100B5-0254-40C2-A44C-7169BF8B7EDF}" destId="{9C27D016-4C63-4D83-A755-5658EE156E8D}" srcOrd="0" destOrd="0" presId="urn:microsoft.com/office/officeart/2005/8/layout/vList2"/>
    <dgm:cxn modelId="{67413100-85D9-41D5-BF16-2419A8C13D51}" type="presParOf" srcId="{D7B86914-7176-4778-892D-3D0DA4230EFB}" destId="{A3393E3C-34A5-4DEE-A1ED-682F9AEB04A6}" srcOrd="0" destOrd="0" presId="urn:microsoft.com/office/officeart/2005/8/layout/vList2"/>
    <dgm:cxn modelId="{4591BF22-32E5-42B9-9E0B-F1F8151D1CB4}" type="presParOf" srcId="{D7B86914-7176-4778-892D-3D0DA4230EFB}" destId="{A9DAF1A3-9310-46F5-B308-DAFD3B015B3D}" srcOrd="1" destOrd="0" presId="urn:microsoft.com/office/officeart/2005/8/layout/vList2"/>
    <dgm:cxn modelId="{7E93332F-1B68-4A22-BFB8-B9AF543B2ABE}" type="presParOf" srcId="{D7B86914-7176-4778-892D-3D0DA4230EFB}" destId="{E4AFE439-A0AB-4A9F-8BAD-E8DD1F284B6E}" srcOrd="2" destOrd="0" presId="urn:microsoft.com/office/officeart/2005/8/layout/vList2"/>
    <dgm:cxn modelId="{F719D4DC-788D-4A14-9604-1C02613DDBBA}" type="presParOf" srcId="{D7B86914-7176-4778-892D-3D0DA4230EFB}" destId="{5059E60A-D9A1-4313-BC6E-FAEFF2CE8259}" srcOrd="3" destOrd="0" presId="urn:microsoft.com/office/officeart/2005/8/layout/vList2"/>
    <dgm:cxn modelId="{20A4AA0E-EA34-4D8F-AA6A-B970465A02DB}" type="presParOf" srcId="{D7B86914-7176-4778-892D-3D0DA4230EFB}" destId="{9C27D016-4C63-4D83-A755-5658EE156E8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DBA13DA-36C7-4818-9FD0-7584E9FB2097}" type="doc">
      <dgm:prSet loTypeId="urn:microsoft.com/office/officeart/2005/8/layout/chevron1" loCatId="process" qsTypeId="urn:microsoft.com/office/officeart/2005/8/quickstyle/3d1" qsCatId="3D" csTypeId="urn:microsoft.com/office/officeart/2005/8/colors/accent0_3" csCatId="mainScheme" phldr="1"/>
      <dgm:spPr/>
    </dgm:pt>
    <dgm:pt modelId="{4FB6E87F-12C9-4C03-B13A-3D6471972192}">
      <dgm:prSet phldrT="[Texto]" custT="1"/>
      <dgm:spPr/>
      <dgm:t>
        <a:bodyPr/>
        <a:lstStyle/>
        <a:p>
          <a:r>
            <a:rPr lang="es-MX" sz="1400" dirty="0" smtClean="0">
              <a:latin typeface="Kalinga" pitchFamily="2" charset="0"/>
              <a:cs typeface="Kalinga" pitchFamily="2" charset="0"/>
            </a:rPr>
            <a:t>Interpretaciones sobre calidad</a:t>
          </a:r>
          <a:endParaRPr lang="es-MX" sz="1400" dirty="0">
            <a:latin typeface="Kalinga" pitchFamily="2" charset="0"/>
            <a:cs typeface="Kalinga" pitchFamily="2" charset="0"/>
          </a:endParaRPr>
        </a:p>
      </dgm:t>
    </dgm:pt>
    <dgm:pt modelId="{916D93DB-8968-4AA0-A9BF-BAD42BB07BC8}" type="parTrans" cxnId="{D1B9475F-EEFF-4B17-BE3D-52F754021062}">
      <dgm:prSet/>
      <dgm:spPr/>
      <dgm:t>
        <a:bodyPr/>
        <a:lstStyle/>
        <a:p>
          <a:endParaRPr lang="es-MX" sz="1400">
            <a:latin typeface="Kalinga" pitchFamily="2" charset="0"/>
            <a:cs typeface="Kalinga" pitchFamily="2" charset="0"/>
          </a:endParaRPr>
        </a:p>
      </dgm:t>
    </dgm:pt>
    <dgm:pt modelId="{2F5F517C-0108-46DB-B12F-97F693D022B6}" type="sibTrans" cxnId="{D1B9475F-EEFF-4B17-BE3D-52F754021062}">
      <dgm:prSet/>
      <dgm:spPr/>
      <dgm:t>
        <a:bodyPr/>
        <a:lstStyle/>
        <a:p>
          <a:endParaRPr lang="es-MX" sz="1400">
            <a:latin typeface="Kalinga" pitchFamily="2" charset="0"/>
            <a:cs typeface="Kalinga" pitchFamily="2" charset="0"/>
          </a:endParaRPr>
        </a:p>
      </dgm:t>
    </dgm:pt>
    <dgm:pt modelId="{57FD5F18-E8EB-4202-8905-E2D17E958FEE}">
      <dgm:prSet phldrT="[Texto]" custT="1"/>
      <dgm:spPr/>
      <dgm:t>
        <a:bodyPr/>
        <a:lstStyle/>
        <a:p>
          <a:r>
            <a:rPr lang="es-MX" sz="1400" dirty="0" smtClean="0">
              <a:latin typeface="Kalinga" pitchFamily="2" charset="0"/>
              <a:cs typeface="Kalinga" pitchFamily="2" charset="0"/>
            </a:rPr>
            <a:t>Representaciones sociales  de los actores</a:t>
          </a:r>
          <a:endParaRPr lang="es-MX" sz="1400" dirty="0">
            <a:latin typeface="Kalinga" pitchFamily="2" charset="0"/>
            <a:cs typeface="Kalinga" pitchFamily="2" charset="0"/>
          </a:endParaRPr>
        </a:p>
      </dgm:t>
    </dgm:pt>
    <dgm:pt modelId="{884C542E-2E19-4DDE-BD96-77CB586C75DC}" type="parTrans" cxnId="{AC93B60A-4623-4381-A6E0-8D5FD5080728}">
      <dgm:prSet/>
      <dgm:spPr/>
      <dgm:t>
        <a:bodyPr/>
        <a:lstStyle/>
        <a:p>
          <a:endParaRPr lang="es-MX" sz="1400">
            <a:latin typeface="Kalinga" pitchFamily="2" charset="0"/>
            <a:cs typeface="Kalinga" pitchFamily="2" charset="0"/>
          </a:endParaRPr>
        </a:p>
      </dgm:t>
    </dgm:pt>
    <dgm:pt modelId="{1F4694DD-0FA4-415D-A5C0-A0D5D80D23E5}" type="sibTrans" cxnId="{AC93B60A-4623-4381-A6E0-8D5FD5080728}">
      <dgm:prSet/>
      <dgm:spPr/>
      <dgm:t>
        <a:bodyPr/>
        <a:lstStyle/>
        <a:p>
          <a:endParaRPr lang="es-MX" sz="1400">
            <a:latin typeface="Kalinga" pitchFamily="2" charset="0"/>
            <a:cs typeface="Kalinga" pitchFamily="2" charset="0"/>
          </a:endParaRPr>
        </a:p>
      </dgm:t>
    </dgm:pt>
    <dgm:pt modelId="{A851AFDF-64C7-4210-8A81-2EA7F9ACC695}">
      <dgm:prSet phldrT="[Texto]" custT="1"/>
      <dgm:spPr/>
      <dgm:t>
        <a:bodyPr/>
        <a:lstStyle/>
        <a:p>
          <a:r>
            <a:rPr lang="es-MX" sz="1200" dirty="0" smtClean="0">
              <a:latin typeface="Kalinga" pitchFamily="2" charset="0"/>
              <a:cs typeface="Kalinga" pitchFamily="2" charset="0"/>
            </a:rPr>
            <a:t>Diseño de estrategias y orientación de actividades</a:t>
          </a:r>
          <a:endParaRPr lang="es-MX" sz="1200" dirty="0">
            <a:latin typeface="Kalinga" pitchFamily="2" charset="0"/>
            <a:cs typeface="Kalinga" pitchFamily="2" charset="0"/>
          </a:endParaRPr>
        </a:p>
      </dgm:t>
    </dgm:pt>
    <dgm:pt modelId="{A319A8C1-B46E-4D7C-8280-208BC7EAC369}" type="parTrans" cxnId="{AA6C0691-920E-4636-ABBB-4F6C05F8E702}">
      <dgm:prSet/>
      <dgm:spPr/>
      <dgm:t>
        <a:bodyPr/>
        <a:lstStyle/>
        <a:p>
          <a:endParaRPr lang="es-MX" sz="1400">
            <a:latin typeface="Kalinga" pitchFamily="2" charset="0"/>
            <a:cs typeface="Kalinga" pitchFamily="2" charset="0"/>
          </a:endParaRPr>
        </a:p>
      </dgm:t>
    </dgm:pt>
    <dgm:pt modelId="{78038450-2786-4267-8D53-E2BE37D93FEF}" type="sibTrans" cxnId="{AA6C0691-920E-4636-ABBB-4F6C05F8E702}">
      <dgm:prSet/>
      <dgm:spPr/>
      <dgm:t>
        <a:bodyPr/>
        <a:lstStyle/>
        <a:p>
          <a:endParaRPr lang="es-MX" sz="1400">
            <a:latin typeface="Kalinga" pitchFamily="2" charset="0"/>
            <a:cs typeface="Kalinga" pitchFamily="2" charset="0"/>
          </a:endParaRPr>
        </a:p>
      </dgm:t>
    </dgm:pt>
    <dgm:pt modelId="{274A2A30-CD09-457B-AE85-87CB68747E84}" type="pres">
      <dgm:prSet presAssocID="{ADBA13DA-36C7-4818-9FD0-7584E9FB2097}" presName="Name0" presStyleCnt="0">
        <dgm:presLayoutVars>
          <dgm:dir/>
          <dgm:animLvl val="lvl"/>
          <dgm:resizeHandles val="exact"/>
        </dgm:presLayoutVars>
      </dgm:prSet>
      <dgm:spPr/>
    </dgm:pt>
    <dgm:pt modelId="{98608351-34C2-47CE-B3FD-7DAC45BECC1B}" type="pres">
      <dgm:prSet presAssocID="{4FB6E87F-12C9-4C03-B13A-3D647197219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8B93E2-168A-4CDB-8B8C-2B229B93F330}" type="pres">
      <dgm:prSet presAssocID="{2F5F517C-0108-46DB-B12F-97F693D022B6}" presName="parTxOnlySpace" presStyleCnt="0"/>
      <dgm:spPr/>
    </dgm:pt>
    <dgm:pt modelId="{0948B942-7650-4731-B4E3-ECCC94A22E42}" type="pres">
      <dgm:prSet presAssocID="{57FD5F18-E8EB-4202-8905-E2D17E958FE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B372FEA-0526-410E-9D62-3047AAD86110}" type="pres">
      <dgm:prSet presAssocID="{1F4694DD-0FA4-415D-A5C0-A0D5D80D23E5}" presName="parTxOnlySpace" presStyleCnt="0"/>
      <dgm:spPr/>
    </dgm:pt>
    <dgm:pt modelId="{E52A5FB8-1610-41C3-85D4-A62D6EEF0414}" type="pres">
      <dgm:prSet presAssocID="{A851AFDF-64C7-4210-8A81-2EA7F9ACC69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C93B60A-4623-4381-A6E0-8D5FD5080728}" srcId="{ADBA13DA-36C7-4818-9FD0-7584E9FB2097}" destId="{57FD5F18-E8EB-4202-8905-E2D17E958FEE}" srcOrd="1" destOrd="0" parTransId="{884C542E-2E19-4DDE-BD96-77CB586C75DC}" sibTransId="{1F4694DD-0FA4-415D-A5C0-A0D5D80D23E5}"/>
    <dgm:cxn modelId="{AA6C0691-920E-4636-ABBB-4F6C05F8E702}" srcId="{ADBA13DA-36C7-4818-9FD0-7584E9FB2097}" destId="{A851AFDF-64C7-4210-8A81-2EA7F9ACC695}" srcOrd="2" destOrd="0" parTransId="{A319A8C1-B46E-4D7C-8280-208BC7EAC369}" sibTransId="{78038450-2786-4267-8D53-E2BE37D93FEF}"/>
    <dgm:cxn modelId="{F493C2B4-5A79-4B46-A046-CC791B19914A}" type="presOf" srcId="{ADBA13DA-36C7-4818-9FD0-7584E9FB2097}" destId="{274A2A30-CD09-457B-AE85-87CB68747E84}" srcOrd="0" destOrd="0" presId="urn:microsoft.com/office/officeart/2005/8/layout/chevron1"/>
    <dgm:cxn modelId="{038E6656-EC5A-46A6-B47D-524DE9A541AA}" type="presOf" srcId="{A851AFDF-64C7-4210-8A81-2EA7F9ACC695}" destId="{E52A5FB8-1610-41C3-85D4-A62D6EEF0414}" srcOrd="0" destOrd="0" presId="urn:microsoft.com/office/officeart/2005/8/layout/chevron1"/>
    <dgm:cxn modelId="{D12C832C-F567-4BEF-B8A1-6F3F7E22DE53}" type="presOf" srcId="{57FD5F18-E8EB-4202-8905-E2D17E958FEE}" destId="{0948B942-7650-4731-B4E3-ECCC94A22E42}" srcOrd="0" destOrd="0" presId="urn:microsoft.com/office/officeart/2005/8/layout/chevron1"/>
    <dgm:cxn modelId="{C86D701C-105C-422A-948E-B8FC2F5ABC9E}" type="presOf" srcId="{4FB6E87F-12C9-4C03-B13A-3D6471972192}" destId="{98608351-34C2-47CE-B3FD-7DAC45BECC1B}" srcOrd="0" destOrd="0" presId="urn:microsoft.com/office/officeart/2005/8/layout/chevron1"/>
    <dgm:cxn modelId="{D1B9475F-EEFF-4B17-BE3D-52F754021062}" srcId="{ADBA13DA-36C7-4818-9FD0-7584E9FB2097}" destId="{4FB6E87F-12C9-4C03-B13A-3D6471972192}" srcOrd="0" destOrd="0" parTransId="{916D93DB-8968-4AA0-A9BF-BAD42BB07BC8}" sibTransId="{2F5F517C-0108-46DB-B12F-97F693D022B6}"/>
    <dgm:cxn modelId="{974AC450-5C4B-45BB-861F-797FF709A4AE}" type="presParOf" srcId="{274A2A30-CD09-457B-AE85-87CB68747E84}" destId="{98608351-34C2-47CE-B3FD-7DAC45BECC1B}" srcOrd="0" destOrd="0" presId="urn:microsoft.com/office/officeart/2005/8/layout/chevron1"/>
    <dgm:cxn modelId="{770B89AE-0B9A-4EE1-8B47-116E1EE67AB7}" type="presParOf" srcId="{274A2A30-CD09-457B-AE85-87CB68747E84}" destId="{738B93E2-168A-4CDB-8B8C-2B229B93F330}" srcOrd="1" destOrd="0" presId="urn:microsoft.com/office/officeart/2005/8/layout/chevron1"/>
    <dgm:cxn modelId="{DADF5035-9BEF-411D-A0C8-D390DD50B7CB}" type="presParOf" srcId="{274A2A30-CD09-457B-AE85-87CB68747E84}" destId="{0948B942-7650-4731-B4E3-ECCC94A22E42}" srcOrd="2" destOrd="0" presId="urn:microsoft.com/office/officeart/2005/8/layout/chevron1"/>
    <dgm:cxn modelId="{24B67C5A-59C8-4498-8127-7576BC98709E}" type="presParOf" srcId="{274A2A30-CD09-457B-AE85-87CB68747E84}" destId="{FB372FEA-0526-410E-9D62-3047AAD86110}" srcOrd="3" destOrd="0" presId="urn:microsoft.com/office/officeart/2005/8/layout/chevron1"/>
    <dgm:cxn modelId="{8C2254B1-8666-4B5E-8CBC-700DFF7B487F}" type="presParOf" srcId="{274A2A30-CD09-457B-AE85-87CB68747E84}" destId="{E52A5FB8-1610-41C3-85D4-A62D6EEF041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B9BC74C-EF8A-48D8-9C3F-EACF59A7398B}" type="presOf" srcId="{59E9F09E-E5C3-4CA6-B4FC-BD9F9D1F998F}" destId="{0A8896D1-1D3C-431F-9718-53FF1EC39D95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A2DA4598-5DC9-41CD-B847-ECF01E2CCF6A}" type="presOf" srcId="{B5DB6BDF-A13D-4E69-8EC4-682C7299CA9B}" destId="{B0E41E7D-F6E9-460A-8CE1-164C305C3B52}" srcOrd="0" destOrd="0" presId="urn:microsoft.com/office/officeart/2005/8/layout/vList2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BE94428F-C0AD-44F6-8F5D-DFE31FE5EA12}" type="presOf" srcId="{378AC8D6-6F59-4077-848F-610A03738724}" destId="{11DBC610-4B39-4D62-873F-B7D950CF01ED}" srcOrd="0" destOrd="0" presId="urn:microsoft.com/office/officeart/2005/8/layout/vList2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1D157DEA-703D-48EA-9566-70F985B072D4}" type="presOf" srcId="{D1F7439E-0280-45B4-8EC8-6584755202EF}" destId="{B25F164B-37A0-45ED-9AC1-9126ABA19BDE}" srcOrd="0" destOrd="0" presId="urn:microsoft.com/office/officeart/2005/8/layout/vList2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2FB8EE70-ABA8-4E19-BA17-23574BD60F63}" type="presOf" srcId="{AFBA2F3D-956A-4B32-9CFF-6E2A0809F0F9}" destId="{69644525-18F9-4D6A-8960-4875E072023C}" srcOrd="0" destOrd="0" presId="urn:microsoft.com/office/officeart/2005/8/layout/vList2"/>
    <dgm:cxn modelId="{3F20434F-0562-46A1-A2FE-56B5AEB3BCAB}" type="presOf" srcId="{9C53E905-C666-4A03-93F6-908F96309E7A}" destId="{F53835B0-7A02-4094-AF71-F5D8F4AAA6EF}" srcOrd="0" destOrd="0" presId="urn:microsoft.com/office/officeart/2005/8/layout/vList2"/>
    <dgm:cxn modelId="{EFBDD6E6-8975-4A4D-A2F3-9A80D9BC64F1}" type="presOf" srcId="{CD0C2BFA-E129-4D7E-AE6F-77BB3199B00C}" destId="{A99DFE33-245D-4D66-8078-67AE776B72EE}" srcOrd="0" destOrd="0" presId="urn:microsoft.com/office/officeart/2005/8/layout/vList2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9C2C583B-F3A1-4D77-95CA-6434EBDB3924}" type="presOf" srcId="{79BD4BEC-43E4-4E9D-95B9-CADEFD9E00E7}" destId="{19ED06D7-9EE3-44EF-95C4-5353FFEFC5E3}" srcOrd="0" destOrd="0" presId="urn:microsoft.com/office/officeart/2005/8/layout/vList2"/>
    <dgm:cxn modelId="{66D01477-FDE3-4E3F-83DD-D71C67B697C9}" type="presOf" srcId="{F17D4832-0095-4738-8316-99078C25AC4D}" destId="{295C961C-7D9E-4DB6-9B07-C1070E214103}" srcOrd="0" destOrd="0" presId="urn:microsoft.com/office/officeart/2005/8/layout/vList2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EB29E776-F807-4374-979A-BD0C3D0D7D68}" type="presParOf" srcId="{11DBC610-4B39-4D62-873F-B7D950CF01ED}" destId="{295C961C-7D9E-4DB6-9B07-C1070E214103}" srcOrd="0" destOrd="0" presId="urn:microsoft.com/office/officeart/2005/8/layout/vList2"/>
    <dgm:cxn modelId="{BE175421-9E7A-47C0-93D4-7C0C7ADF0A3A}" type="presParOf" srcId="{11DBC610-4B39-4D62-873F-B7D950CF01ED}" destId="{97904885-6D79-43FD-9789-CE5E41AD76AF}" srcOrd="1" destOrd="0" presId="urn:microsoft.com/office/officeart/2005/8/layout/vList2"/>
    <dgm:cxn modelId="{EF3FCA94-597E-411E-B702-DD2296AEF1E2}" type="presParOf" srcId="{11DBC610-4B39-4D62-873F-B7D950CF01ED}" destId="{A99DFE33-245D-4D66-8078-67AE776B72EE}" srcOrd="2" destOrd="0" presId="urn:microsoft.com/office/officeart/2005/8/layout/vList2"/>
    <dgm:cxn modelId="{82B47A62-4E9D-4D39-B5B0-7AB21D5520FA}" type="presParOf" srcId="{11DBC610-4B39-4D62-873F-B7D950CF01ED}" destId="{B29F61C5-3302-42F7-9584-5C8EED116C1E}" srcOrd="3" destOrd="0" presId="urn:microsoft.com/office/officeart/2005/8/layout/vList2"/>
    <dgm:cxn modelId="{E896CEED-8507-41FF-B671-9A31DDF0AD0F}" type="presParOf" srcId="{11DBC610-4B39-4D62-873F-B7D950CF01ED}" destId="{B0E41E7D-F6E9-460A-8CE1-164C305C3B52}" srcOrd="4" destOrd="0" presId="urn:microsoft.com/office/officeart/2005/8/layout/vList2"/>
    <dgm:cxn modelId="{24915411-241E-491A-A30C-44E29EB0C287}" type="presParOf" srcId="{11DBC610-4B39-4D62-873F-B7D950CF01ED}" destId="{7FE7C920-1B44-4E40-8587-999FE9841ED3}" srcOrd="5" destOrd="0" presId="urn:microsoft.com/office/officeart/2005/8/layout/vList2"/>
    <dgm:cxn modelId="{45D85F42-1CDA-4788-96AE-0A171D14D426}" type="presParOf" srcId="{11DBC610-4B39-4D62-873F-B7D950CF01ED}" destId="{69644525-18F9-4D6A-8960-4875E072023C}" srcOrd="6" destOrd="0" presId="urn:microsoft.com/office/officeart/2005/8/layout/vList2"/>
    <dgm:cxn modelId="{8C9A449A-8955-4093-808E-5330D8B5795C}" type="presParOf" srcId="{11DBC610-4B39-4D62-873F-B7D950CF01ED}" destId="{668CD2DD-7C33-4A0D-B2AE-3C8261735C7F}" srcOrd="7" destOrd="0" presId="urn:microsoft.com/office/officeart/2005/8/layout/vList2"/>
    <dgm:cxn modelId="{A310CC21-11F2-4213-AC0E-1AE70089ABB4}" type="presParOf" srcId="{11DBC610-4B39-4D62-873F-B7D950CF01ED}" destId="{19ED06D7-9EE3-44EF-95C4-5353FFEFC5E3}" srcOrd="8" destOrd="0" presId="urn:microsoft.com/office/officeart/2005/8/layout/vList2"/>
    <dgm:cxn modelId="{8C016A43-4558-4C8E-A80A-4BA3D3AB71BC}" type="presParOf" srcId="{11DBC610-4B39-4D62-873F-B7D950CF01ED}" destId="{A0408FF5-259E-4D5E-A7D4-FEFA4A67F33B}" srcOrd="9" destOrd="0" presId="urn:microsoft.com/office/officeart/2005/8/layout/vList2"/>
    <dgm:cxn modelId="{5125D18F-362C-4548-862F-F12B3E398D8A}" type="presParOf" srcId="{11DBC610-4B39-4D62-873F-B7D950CF01ED}" destId="{0A8896D1-1D3C-431F-9718-53FF1EC39D95}" srcOrd="10" destOrd="0" presId="urn:microsoft.com/office/officeart/2005/8/layout/vList2"/>
    <dgm:cxn modelId="{EDAFECA7-88FB-4387-A400-11941E99176B}" type="presParOf" srcId="{11DBC610-4B39-4D62-873F-B7D950CF01ED}" destId="{735C9516-E078-4261-AE73-EC626F6D2489}" srcOrd="11" destOrd="0" presId="urn:microsoft.com/office/officeart/2005/8/layout/vList2"/>
    <dgm:cxn modelId="{1A7B043A-FEC5-4051-8F3A-2F66E8C463A0}" type="presParOf" srcId="{11DBC610-4B39-4D62-873F-B7D950CF01ED}" destId="{F53835B0-7A02-4094-AF71-F5D8F4AAA6EF}" srcOrd="12" destOrd="0" presId="urn:microsoft.com/office/officeart/2005/8/layout/vList2"/>
    <dgm:cxn modelId="{7001D0C2-63D2-4A98-B27C-4338828B50FF}" type="presParOf" srcId="{11DBC610-4B39-4D62-873F-B7D950CF01ED}" destId="{F0039CD0-6A0F-4CCC-87F1-DA3821B97429}" srcOrd="13" destOrd="0" presId="urn:microsoft.com/office/officeart/2005/8/layout/vList2"/>
    <dgm:cxn modelId="{20394C2A-4657-41F5-BF6E-EA8F2272848A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81AF92-626B-4E2E-8A8E-93AA317E11B8}" type="doc">
      <dgm:prSet loTypeId="urn:microsoft.com/office/officeart/2005/8/layout/lProcess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5C5B0005-6385-4EEB-A6A2-F51A07280A56}">
      <dgm:prSet custT="1"/>
      <dgm:spPr/>
      <dgm:t>
        <a:bodyPr/>
        <a:lstStyle/>
        <a:p>
          <a:r>
            <a:rPr lang="es-MX" sz="1400" dirty="0" smtClean="0">
              <a:latin typeface="Kalinga" pitchFamily="34" charset="0"/>
              <a:cs typeface="Kalinga" pitchFamily="34" charset="0"/>
            </a:rPr>
            <a:t>Énfasis en la calidad y rendición de cuentas</a:t>
          </a:r>
        </a:p>
      </dgm:t>
    </dgm:pt>
    <dgm:pt modelId="{ED15333A-FBAA-4AC3-B949-8E6958D147E1}" type="parTrans" cxnId="{7A811780-E4B8-401C-8F3A-BCE20B4B6321}">
      <dgm:prSet/>
      <dgm:spPr/>
      <dgm:t>
        <a:bodyPr/>
        <a:lstStyle/>
        <a:p>
          <a:endParaRPr lang="es-MX"/>
        </a:p>
      </dgm:t>
    </dgm:pt>
    <dgm:pt modelId="{869C07DD-3E92-40AF-83DC-EBD5E1BC9712}" type="sibTrans" cxnId="{7A811780-E4B8-401C-8F3A-BCE20B4B6321}">
      <dgm:prSet/>
      <dgm:spPr/>
      <dgm:t>
        <a:bodyPr/>
        <a:lstStyle/>
        <a:p>
          <a:endParaRPr lang="es-MX"/>
        </a:p>
      </dgm:t>
    </dgm:pt>
    <dgm:pt modelId="{912F29E2-5A61-450D-BB0F-BA5D98C5B025}">
      <dgm:prSet custT="1"/>
      <dgm:spPr/>
      <dgm:t>
        <a:bodyPr/>
        <a:lstStyle/>
        <a:p>
          <a:r>
            <a:rPr lang="es-MX" sz="2400" dirty="0" smtClean="0">
              <a:latin typeface="Kalinga" pitchFamily="34" charset="0"/>
              <a:cs typeface="Kalinga" pitchFamily="34" charset="0"/>
            </a:rPr>
            <a:t>Investigaciones previas</a:t>
          </a:r>
        </a:p>
      </dgm:t>
    </dgm:pt>
    <dgm:pt modelId="{065E3E6E-85BE-4606-9208-6E87381AFB66}" type="parTrans" cxnId="{D2657C03-9424-4DA4-97BA-DFA67CF2D6DF}">
      <dgm:prSet/>
      <dgm:spPr/>
      <dgm:t>
        <a:bodyPr/>
        <a:lstStyle/>
        <a:p>
          <a:endParaRPr lang="es-MX"/>
        </a:p>
      </dgm:t>
    </dgm:pt>
    <dgm:pt modelId="{F57FEC66-246E-4848-95DA-2C221A9EABEE}" type="sibTrans" cxnId="{D2657C03-9424-4DA4-97BA-DFA67CF2D6DF}">
      <dgm:prSet/>
      <dgm:spPr/>
      <dgm:t>
        <a:bodyPr/>
        <a:lstStyle/>
        <a:p>
          <a:endParaRPr lang="es-MX"/>
        </a:p>
      </dgm:t>
    </dgm:pt>
    <dgm:pt modelId="{BFF10A9E-2F76-4AC5-A734-B467931932A7}">
      <dgm:prSet/>
      <dgm:spPr/>
      <dgm:t>
        <a:bodyPr/>
        <a:lstStyle/>
        <a:p>
          <a:r>
            <a:rPr lang="es-MX" dirty="0" smtClean="0">
              <a:latin typeface="Kalinga" pitchFamily="34" charset="0"/>
              <a:cs typeface="Kalinga" pitchFamily="34" charset="0"/>
            </a:rPr>
            <a:t>Análisis de los resultados de la implantación del PFPN</a:t>
          </a:r>
        </a:p>
      </dgm:t>
    </dgm:pt>
    <dgm:pt modelId="{C3C41ECD-ADB8-4CA6-A0BE-CD5F04FD39A0}" type="parTrans" cxnId="{15649F3C-3CA6-4BCE-AAD1-990CBF81C71E}">
      <dgm:prSet/>
      <dgm:spPr/>
      <dgm:t>
        <a:bodyPr/>
        <a:lstStyle/>
        <a:p>
          <a:endParaRPr lang="es-MX"/>
        </a:p>
      </dgm:t>
    </dgm:pt>
    <dgm:pt modelId="{9DBE9342-2040-4C52-9302-1E3BABBDC59F}" type="sibTrans" cxnId="{15649F3C-3CA6-4BCE-AAD1-990CBF81C71E}">
      <dgm:prSet/>
      <dgm:spPr/>
      <dgm:t>
        <a:bodyPr/>
        <a:lstStyle/>
        <a:p>
          <a:endParaRPr lang="es-MX"/>
        </a:p>
      </dgm:t>
    </dgm:pt>
    <dgm:pt modelId="{D89456A8-B38B-49AA-99A7-A16E61B932EF}">
      <dgm:prSet custT="1"/>
      <dgm:spPr/>
      <dgm:t>
        <a:bodyPr/>
        <a:lstStyle/>
        <a:p>
          <a:r>
            <a:rPr lang="es-MX" sz="1600" dirty="0" smtClean="0">
              <a:latin typeface="Kalinga" pitchFamily="34" charset="0"/>
              <a:cs typeface="Kalinga" pitchFamily="34" charset="0"/>
            </a:rPr>
            <a:t>Identificación de efectos favorables y no esperados</a:t>
          </a:r>
          <a:endParaRPr lang="es-MX" sz="1600" dirty="0">
            <a:latin typeface="Kalinga" pitchFamily="34" charset="0"/>
            <a:cs typeface="Kalinga" pitchFamily="34" charset="0"/>
          </a:endParaRPr>
        </a:p>
      </dgm:t>
    </dgm:pt>
    <dgm:pt modelId="{7E3B4857-9F91-40FC-AD63-F8C094B1EA9C}" type="parTrans" cxnId="{0B7DAA7F-8F8B-451A-BA95-82987E47BEE1}">
      <dgm:prSet/>
      <dgm:spPr/>
      <dgm:t>
        <a:bodyPr/>
        <a:lstStyle/>
        <a:p>
          <a:endParaRPr lang="es-MX"/>
        </a:p>
      </dgm:t>
    </dgm:pt>
    <dgm:pt modelId="{D74E7538-735F-401C-8C39-CF4620F8A0CF}" type="sibTrans" cxnId="{0B7DAA7F-8F8B-451A-BA95-82987E47BEE1}">
      <dgm:prSet/>
      <dgm:spPr/>
      <dgm:t>
        <a:bodyPr/>
        <a:lstStyle/>
        <a:p>
          <a:endParaRPr lang="es-MX"/>
        </a:p>
      </dgm:t>
    </dgm:pt>
    <dgm:pt modelId="{41B5E9B0-BE05-441F-8CA4-96DDD9D962FE}">
      <dgm:prSet custT="1"/>
      <dgm:spPr/>
      <dgm:t>
        <a:bodyPr/>
        <a:lstStyle/>
        <a:p>
          <a:r>
            <a:rPr lang="es-MX" sz="2000" dirty="0" smtClean="0">
              <a:latin typeface="Kalinga" pitchFamily="34" charset="0"/>
              <a:cs typeface="Kalinga" pitchFamily="34" charset="0"/>
            </a:rPr>
            <a:t>Evolución de políticas y estrategias de posgrado</a:t>
          </a:r>
        </a:p>
      </dgm:t>
    </dgm:pt>
    <dgm:pt modelId="{C8ACCA5B-1225-4048-B3BD-EF34E43B053C}" type="parTrans" cxnId="{792ABF52-595C-417A-84ED-8D3BA2F6AD22}">
      <dgm:prSet/>
      <dgm:spPr/>
      <dgm:t>
        <a:bodyPr/>
        <a:lstStyle/>
        <a:p>
          <a:endParaRPr lang="es-MX"/>
        </a:p>
      </dgm:t>
    </dgm:pt>
    <dgm:pt modelId="{DB48822F-D4CA-471F-BCD8-7DFA64E7E9F9}" type="sibTrans" cxnId="{792ABF52-595C-417A-84ED-8D3BA2F6AD22}">
      <dgm:prSet/>
      <dgm:spPr/>
      <dgm:t>
        <a:bodyPr/>
        <a:lstStyle/>
        <a:p>
          <a:endParaRPr lang="es-MX"/>
        </a:p>
      </dgm:t>
    </dgm:pt>
    <dgm:pt modelId="{449BCB85-D09C-4458-8F3B-3A22E8C48D3F}">
      <dgm:prSet custT="1"/>
      <dgm:spPr/>
      <dgm:t>
        <a:bodyPr/>
        <a:lstStyle/>
        <a:p>
          <a:r>
            <a:rPr lang="es-MX" sz="1400" dirty="0" smtClean="0">
              <a:latin typeface="Kalinga" pitchFamily="34" charset="0"/>
              <a:cs typeface="Kalinga" pitchFamily="34" charset="0"/>
            </a:rPr>
            <a:t>Creación del Padrón de Excelencia  1991</a:t>
          </a:r>
        </a:p>
      </dgm:t>
    </dgm:pt>
    <dgm:pt modelId="{E8268368-2899-47A0-B779-0A5E3121132F}" type="parTrans" cxnId="{9117E9FD-9D1A-4BC1-98EA-18BAFCC41D5E}">
      <dgm:prSet/>
      <dgm:spPr/>
      <dgm:t>
        <a:bodyPr/>
        <a:lstStyle/>
        <a:p>
          <a:endParaRPr lang="es-MX"/>
        </a:p>
      </dgm:t>
    </dgm:pt>
    <dgm:pt modelId="{10805A3B-4134-42F0-AB24-4DF5380684C0}" type="sibTrans" cxnId="{9117E9FD-9D1A-4BC1-98EA-18BAFCC41D5E}">
      <dgm:prSet/>
      <dgm:spPr/>
      <dgm:t>
        <a:bodyPr/>
        <a:lstStyle/>
        <a:p>
          <a:endParaRPr lang="es-MX"/>
        </a:p>
      </dgm:t>
    </dgm:pt>
    <dgm:pt modelId="{7735D10A-E1AF-46EA-BE5D-74452930A847}">
      <dgm:prSet custT="1"/>
      <dgm:spPr/>
      <dgm:t>
        <a:bodyPr/>
        <a:lstStyle/>
        <a:p>
          <a:r>
            <a:rPr lang="es-MX" sz="1200" dirty="0" smtClean="0">
              <a:latin typeface="Kalinga" pitchFamily="34" charset="0"/>
              <a:cs typeface="Kalinga" pitchFamily="34" charset="0"/>
            </a:rPr>
            <a:t>Programa de Fortalecimiento del Posgrado Nacional 2001</a:t>
          </a:r>
        </a:p>
      </dgm:t>
    </dgm:pt>
    <dgm:pt modelId="{28E43734-98FF-4458-9771-0B9032A39FE3}" type="parTrans" cxnId="{595D7E62-193F-46E4-BF37-FD8C70E11AB2}">
      <dgm:prSet/>
      <dgm:spPr/>
      <dgm:t>
        <a:bodyPr/>
        <a:lstStyle/>
        <a:p>
          <a:endParaRPr lang="es-MX"/>
        </a:p>
      </dgm:t>
    </dgm:pt>
    <dgm:pt modelId="{83233A19-677B-428A-B632-E7FF9B62654E}" type="sibTrans" cxnId="{595D7E62-193F-46E4-BF37-FD8C70E11AB2}">
      <dgm:prSet/>
      <dgm:spPr/>
      <dgm:t>
        <a:bodyPr/>
        <a:lstStyle/>
        <a:p>
          <a:endParaRPr lang="es-MX"/>
        </a:p>
      </dgm:t>
    </dgm:pt>
    <dgm:pt modelId="{517F8F91-8181-419F-8B2E-141F996CED74}">
      <dgm:prSet custT="1"/>
      <dgm:spPr/>
      <dgm:t>
        <a:bodyPr/>
        <a:lstStyle/>
        <a:p>
          <a:r>
            <a:rPr lang="es-MX" sz="1200" dirty="0" smtClean="0">
              <a:latin typeface="Kalinga" pitchFamily="34" charset="0"/>
              <a:cs typeface="Kalinga" pitchFamily="34" charset="0"/>
            </a:rPr>
            <a:t>Programa Nacional de Posgrados de Calidad 2007</a:t>
          </a:r>
        </a:p>
      </dgm:t>
    </dgm:pt>
    <dgm:pt modelId="{875C70A1-04EC-4F39-A20F-5879E3EAE170}" type="parTrans" cxnId="{F9F9FA1F-3E78-49A4-87AB-6DD354A2F648}">
      <dgm:prSet/>
      <dgm:spPr/>
      <dgm:t>
        <a:bodyPr/>
        <a:lstStyle/>
        <a:p>
          <a:endParaRPr lang="es-MX"/>
        </a:p>
      </dgm:t>
    </dgm:pt>
    <dgm:pt modelId="{46F44D8A-B5E2-48A4-B408-1EB83FC5E7F1}" type="sibTrans" cxnId="{F9F9FA1F-3E78-49A4-87AB-6DD354A2F648}">
      <dgm:prSet/>
      <dgm:spPr/>
      <dgm:t>
        <a:bodyPr/>
        <a:lstStyle/>
        <a:p>
          <a:endParaRPr lang="es-MX"/>
        </a:p>
      </dgm:t>
    </dgm:pt>
    <dgm:pt modelId="{79849A3C-6B90-4C80-B273-8AB4C34E86B6}" type="pres">
      <dgm:prSet presAssocID="{6981AF92-626B-4E2E-8A8E-93AA317E11B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4203FB2-9735-465D-B83F-1B4ACA33FB43}" type="pres">
      <dgm:prSet presAssocID="{41B5E9B0-BE05-441F-8CA4-96DDD9D962FE}" presName="compNode" presStyleCnt="0"/>
      <dgm:spPr/>
    </dgm:pt>
    <dgm:pt modelId="{C7820F6E-9960-4284-B630-ECE3A2B7FFA3}" type="pres">
      <dgm:prSet presAssocID="{41B5E9B0-BE05-441F-8CA4-96DDD9D962FE}" presName="aNode" presStyleLbl="bgShp" presStyleIdx="0" presStyleCnt="2"/>
      <dgm:spPr/>
      <dgm:t>
        <a:bodyPr/>
        <a:lstStyle/>
        <a:p>
          <a:endParaRPr lang="es-MX"/>
        </a:p>
      </dgm:t>
    </dgm:pt>
    <dgm:pt modelId="{10DE484C-88B6-4C07-99DF-2A1A6F3FCD84}" type="pres">
      <dgm:prSet presAssocID="{41B5E9B0-BE05-441F-8CA4-96DDD9D962FE}" presName="textNode" presStyleLbl="bgShp" presStyleIdx="0" presStyleCnt="2"/>
      <dgm:spPr/>
      <dgm:t>
        <a:bodyPr/>
        <a:lstStyle/>
        <a:p>
          <a:endParaRPr lang="es-MX"/>
        </a:p>
      </dgm:t>
    </dgm:pt>
    <dgm:pt modelId="{A349F4E1-7A75-4B2B-B407-6586E7B510D4}" type="pres">
      <dgm:prSet presAssocID="{41B5E9B0-BE05-441F-8CA4-96DDD9D962FE}" presName="compChildNode" presStyleCnt="0"/>
      <dgm:spPr/>
    </dgm:pt>
    <dgm:pt modelId="{4EF74058-7AE5-424B-B06B-AFF9823C9C18}" type="pres">
      <dgm:prSet presAssocID="{41B5E9B0-BE05-441F-8CA4-96DDD9D962FE}" presName="theInnerList" presStyleCnt="0"/>
      <dgm:spPr/>
    </dgm:pt>
    <dgm:pt modelId="{8B24B083-3C4B-4804-A37E-B5B95044BA17}" type="pres">
      <dgm:prSet presAssocID="{5C5B0005-6385-4EEB-A6A2-F51A07280A5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D2699C-8DDF-40F7-8573-2530983AC17F}" type="pres">
      <dgm:prSet presAssocID="{5C5B0005-6385-4EEB-A6A2-F51A07280A56}" presName="aSpace2" presStyleCnt="0"/>
      <dgm:spPr/>
    </dgm:pt>
    <dgm:pt modelId="{C330F485-9350-4AFA-9761-0DD711DB25D0}" type="pres">
      <dgm:prSet presAssocID="{449BCB85-D09C-4458-8F3B-3A22E8C48D3F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89CF3CA-EDB2-4C02-B376-EC433001DB3E}" type="pres">
      <dgm:prSet presAssocID="{449BCB85-D09C-4458-8F3B-3A22E8C48D3F}" presName="aSpace2" presStyleCnt="0"/>
      <dgm:spPr/>
    </dgm:pt>
    <dgm:pt modelId="{717E3CF8-6438-47A3-B927-F90ECF525963}" type="pres">
      <dgm:prSet presAssocID="{7735D10A-E1AF-46EA-BE5D-74452930A847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5E674D-A8B7-4AA7-B808-41C86DDDC764}" type="pres">
      <dgm:prSet presAssocID="{7735D10A-E1AF-46EA-BE5D-74452930A847}" presName="aSpace2" presStyleCnt="0"/>
      <dgm:spPr/>
    </dgm:pt>
    <dgm:pt modelId="{F288977D-B954-4C8F-99D3-40139B3472A3}" type="pres">
      <dgm:prSet presAssocID="{517F8F91-8181-419F-8B2E-141F996CED74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49F67A-D3A4-4BAA-B3C3-3B15029E8A44}" type="pres">
      <dgm:prSet presAssocID="{41B5E9B0-BE05-441F-8CA4-96DDD9D962FE}" presName="aSpace" presStyleCnt="0"/>
      <dgm:spPr/>
    </dgm:pt>
    <dgm:pt modelId="{543B196E-710C-4359-B1CA-542D4ACCA215}" type="pres">
      <dgm:prSet presAssocID="{912F29E2-5A61-450D-BB0F-BA5D98C5B025}" presName="compNode" presStyleCnt="0"/>
      <dgm:spPr/>
    </dgm:pt>
    <dgm:pt modelId="{AA65391C-3C75-4902-9DC2-AD0BCD6881F6}" type="pres">
      <dgm:prSet presAssocID="{912F29E2-5A61-450D-BB0F-BA5D98C5B025}" presName="aNode" presStyleLbl="bgShp" presStyleIdx="1" presStyleCnt="2"/>
      <dgm:spPr/>
      <dgm:t>
        <a:bodyPr/>
        <a:lstStyle/>
        <a:p>
          <a:endParaRPr lang="es-MX"/>
        </a:p>
      </dgm:t>
    </dgm:pt>
    <dgm:pt modelId="{EA120DAF-ACBB-4ECE-97DB-840FAEEC32FE}" type="pres">
      <dgm:prSet presAssocID="{912F29E2-5A61-450D-BB0F-BA5D98C5B025}" presName="textNode" presStyleLbl="bgShp" presStyleIdx="1" presStyleCnt="2"/>
      <dgm:spPr/>
      <dgm:t>
        <a:bodyPr/>
        <a:lstStyle/>
        <a:p>
          <a:endParaRPr lang="es-MX"/>
        </a:p>
      </dgm:t>
    </dgm:pt>
    <dgm:pt modelId="{E169D8C1-40DC-42BC-BE4D-D2E2E0A665DA}" type="pres">
      <dgm:prSet presAssocID="{912F29E2-5A61-450D-BB0F-BA5D98C5B025}" presName="compChildNode" presStyleCnt="0"/>
      <dgm:spPr/>
    </dgm:pt>
    <dgm:pt modelId="{C923E464-6DE6-4406-87F1-7CFC8AC0974B}" type="pres">
      <dgm:prSet presAssocID="{912F29E2-5A61-450D-BB0F-BA5D98C5B025}" presName="theInnerList" presStyleCnt="0"/>
      <dgm:spPr/>
    </dgm:pt>
    <dgm:pt modelId="{D44F2DF3-8EA1-4C87-9B61-E6ACDE5D6C5F}" type="pres">
      <dgm:prSet presAssocID="{BFF10A9E-2F76-4AC5-A734-B467931932A7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72B59B-F77B-42E4-A33D-678EE718B1CD}" type="pres">
      <dgm:prSet presAssocID="{BFF10A9E-2F76-4AC5-A734-B467931932A7}" presName="aSpace2" presStyleCnt="0"/>
      <dgm:spPr/>
    </dgm:pt>
    <dgm:pt modelId="{923F5754-5CC1-4CE4-8903-80647AFCB80F}" type="pres">
      <dgm:prSet presAssocID="{D89456A8-B38B-49AA-99A7-A16E61B932EF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0498B93-919A-4787-ABA9-9BB9F0D98E0F}" type="presOf" srcId="{41B5E9B0-BE05-441F-8CA4-96DDD9D962FE}" destId="{C7820F6E-9960-4284-B630-ECE3A2B7FFA3}" srcOrd="0" destOrd="0" presId="urn:microsoft.com/office/officeart/2005/8/layout/lProcess2"/>
    <dgm:cxn modelId="{519BD114-092C-40FB-8467-1A12EE496515}" type="presOf" srcId="{449BCB85-D09C-4458-8F3B-3A22E8C48D3F}" destId="{C330F485-9350-4AFA-9761-0DD711DB25D0}" srcOrd="0" destOrd="0" presId="urn:microsoft.com/office/officeart/2005/8/layout/lProcess2"/>
    <dgm:cxn modelId="{3457F607-38D0-452F-A5C8-C782C9580667}" type="presOf" srcId="{6981AF92-626B-4E2E-8A8E-93AA317E11B8}" destId="{79849A3C-6B90-4C80-B273-8AB4C34E86B6}" srcOrd="0" destOrd="0" presId="urn:microsoft.com/office/officeart/2005/8/layout/lProcess2"/>
    <dgm:cxn modelId="{F718E5C4-F0FD-4908-8D6B-D56FC3FBF601}" type="presOf" srcId="{BFF10A9E-2F76-4AC5-A734-B467931932A7}" destId="{D44F2DF3-8EA1-4C87-9B61-E6ACDE5D6C5F}" srcOrd="0" destOrd="0" presId="urn:microsoft.com/office/officeart/2005/8/layout/lProcess2"/>
    <dgm:cxn modelId="{9117E9FD-9D1A-4BC1-98EA-18BAFCC41D5E}" srcId="{41B5E9B0-BE05-441F-8CA4-96DDD9D962FE}" destId="{449BCB85-D09C-4458-8F3B-3A22E8C48D3F}" srcOrd="1" destOrd="0" parTransId="{E8268368-2899-47A0-B779-0A5E3121132F}" sibTransId="{10805A3B-4134-42F0-AB24-4DF5380684C0}"/>
    <dgm:cxn modelId="{7A811780-E4B8-401C-8F3A-BCE20B4B6321}" srcId="{41B5E9B0-BE05-441F-8CA4-96DDD9D962FE}" destId="{5C5B0005-6385-4EEB-A6A2-F51A07280A56}" srcOrd="0" destOrd="0" parTransId="{ED15333A-FBAA-4AC3-B949-8E6958D147E1}" sibTransId="{869C07DD-3E92-40AF-83DC-EBD5E1BC9712}"/>
    <dgm:cxn modelId="{612B4F2D-70E9-4587-89BE-E3DEFAB81959}" type="presOf" srcId="{D89456A8-B38B-49AA-99A7-A16E61B932EF}" destId="{923F5754-5CC1-4CE4-8903-80647AFCB80F}" srcOrd="0" destOrd="0" presId="urn:microsoft.com/office/officeart/2005/8/layout/lProcess2"/>
    <dgm:cxn modelId="{F23A4F9D-D6ED-4783-9F06-A06A950E1ECE}" type="presOf" srcId="{912F29E2-5A61-450D-BB0F-BA5D98C5B025}" destId="{AA65391C-3C75-4902-9DC2-AD0BCD6881F6}" srcOrd="0" destOrd="0" presId="urn:microsoft.com/office/officeart/2005/8/layout/lProcess2"/>
    <dgm:cxn modelId="{15649F3C-3CA6-4BCE-AAD1-990CBF81C71E}" srcId="{912F29E2-5A61-450D-BB0F-BA5D98C5B025}" destId="{BFF10A9E-2F76-4AC5-A734-B467931932A7}" srcOrd="0" destOrd="0" parTransId="{C3C41ECD-ADB8-4CA6-A0BE-CD5F04FD39A0}" sibTransId="{9DBE9342-2040-4C52-9302-1E3BABBDC59F}"/>
    <dgm:cxn modelId="{792ABF52-595C-417A-84ED-8D3BA2F6AD22}" srcId="{6981AF92-626B-4E2E-8A8E-93AA317E11B8}" destId="{41B5E9B0-BE05-441F-8CA4-96DDD9D962FE}" srcOrd="0" destOrd="0" parTransId="{C8ACCA5B-1225-4048-B3BD-EF34E43B053C}" sibTransId="{DB48822F-D4CA-471F-BCD8-7DFA64E7E9F9}"/>
    <dgm:cxn modelId="{AE39714E-84A7-4DDC-986D-201A92C1DCB0}" type="presOf" srcId="{7735D10A-E1AF-46EA-BE5D-74452930A847}" destId="{717E3CF8-6438-47A3-B927-F90ECF525963}" srcOrd="0" destOrd="0" presId="urn:microsoft.com/office/officeart/2005/8/layout/lProcess2"/>
    <dgm:cxn modelId="{595D7E62-193F-46E4-BF37-FD8C70E11AB2}" srcId="{41B5E9B0-BE05-441F-8CA4-96DDD9D962FE}" destId="{7735D10A-E1AF-46EA-BE5D-74452930A847}" srcOrd="2" destOrd="0" parTransId="{28E43734-98FF-4458-9771-0B9032A39FE3}" sibTransId="{83233A19-677B-428A-B632-E7FF9B62654E}"/>
    <dgm:cxn modelId="{D2657C03-9424-4DA4-97BA-DFA67CF2D6DF}" srcId="{6981AF92-626B-4E2E-8A8E-93AA317E11B8}" destId="{912F29E2-5A61-450D-BB0F-BA5D98C5B025}" srcOrd="1" destOrd="0" parTransId="{065E3E6E-85BE-4606-9208-6E87381AFB66}" sibTransId="{F57FEC66-246E-4848-95DA-2C221A9EABEE}"/>
    <dgm:cxn modelId="{0B7DAA7F-8F8B-451A-BA95-82987E47BEE1}" srcId="{912F29E2-5A61-450D-BB0F-BA5D98C5B025}" destId="{D89456A8-B38B-49AA-99A7-A16E61B932EF}" srcOrd="1" destOrd="0" parTransId="{7E3B4857-9F91-40FC-AD63-F8C094B1EA9C}" sibTransId="{D74E7538-735F-401C-8C39-CF4620F8A0CF}"/>
    <dgm:cxn modelId="{A4B9060B-9B1B-4D1C-A62D-FF577C46A46F}" type="presOf" srcId="{912F29E2-5A61-450D-BB0F-BA5D98C5B025}" destId="{EA120DAF-ACBB-4ECE-97DB-840FAEEC32FE}" srcOrd="1" destOrd="0" presId="urn:microsoft.com/office/officeart/2005/8/layout/lProcess2"/>
    <dgm:cxn modelId="{A74DFD93-DA9A-4EEA-92D3-008310EC912A}" type="presOf" srcId="{41B5E9B0-BE05-441F-8CA4-96DDD9D962FE}" destId="{10DE484C-88B6-4C07-99DF-2A1A6F3FCD84}" srcOrd="1" destOrd="0" presId="urn:microsoft.com/office/officeart/2005/8/layout/lProcess2"/>
    <dgm:cxn modelId="{5302C1AF-C1EF-4CF0-8377-73ABC37171D7}" type="presOf" srcId="{517F8F91-8181-419F-8B2E-141F996CED74}" destId="{F288977D-B954-4C8F-99D3-40139B3472A3}" srcOrd="0" destOrd="0" presId="urn:microsoft.com/office/officeart/2005/8/layout/lProcess2"/>
    <dgm:cxn modelId="{F9F9FA1F-3E78-49A4-87AB-6DD354A2F648}" srcId="{41B5E9B0-BE05-441F-8CA4-96DDD9D962FE}" destId="{517F8F91-8181-419F-8B2E-141F996CED74}" srcOrd="3" destOrd="0" parTransId="{875C70A1-04EC-4F39-A20F-5879E3EAE170}" sibTransId="{46F44D8A-B5E2-48A4-B408-1EB83FC5E7F1}"/>
    <dgm:cxn modelId="{43F4594F-5808-4518-A4A7-70AFFE31B97C}" type="presOf" srcId="{5C5B0005-6385-4EEB-A6A2-F51A07280A56}" destId="{8B24B083-3C4B-4804-A37E-B5B95044BA17}" srcOrd="0" destOrd="0" presId="urn:microsoft.com/office/officeart/2005/8/layout/lProcess2"/>
    <dgm:cxn modelId="{C660CA11-8406-4094-872A-462B779A22B3}" type="presParOf" srcId="{79849A3C-6B90-4C80-B273-8AB4C34E86B6}" destId="{D4203FB2-9735-465D-B83F-1B4ACA33FB43}" srcOrd="0" destOrd="0" presId="urn:microsoft.com/office/officeart/2005/8/layout/lProcess2"/>
    <dgm:cxn modelId="{78782E7D-157F-4FDF-B6F7-0199143F9436}" type="presParOf" srcId="{D4203FB2-9735-465D-B83F-1B4ACA33FB43}" destId="{C7820F6E-9960-4284-B630-ECE3A2B7FFA3}" srcOrd="0" destOrd="0" presId="urn:microsoft.com/office/officeart/2005/8/layout/lProcess2"/>
    <dgm:cxn modelId="{D00E2C30-61DD-4357-86C3-B799278CC950}" type="presParOf" srcId="{D4203FB2-9735-465D-B83F-1B4ACA33FB43}" destId="{10DE484C-88B6-4C07-99DF-2A1A6F3FCD84}" srcOrd="1" destOrd="0" presId="urn:microsoft.com/office/officeart/2005/8/layout/lProcess2"/>
    <dgm:cxn modelId="{78AD9E76-A0E8-4CC9-8381-6E496319F182}" type="presParOf" srcId="{D4203FB2-9735-465D-B83F-1B4ACA33FB43}" destId="{A349F4E1-7A75-4B2B-B407-6586E7B510D4}" srcOrd="2" destOrd="0" presId="urn:microsoft.com/office/officeart/2005/8/layout/lProcess2"/>
    <dgm:cxn modelId="{76B2EF65-A084-467B-A33E-C662AA23F198}" type="presParOf" srcId="{A349F4E1-7A75-4B2B-B407-6586E7B510D4}" destId="{4EF74058-7AE5-424B-B06B-AFF9823C9C18}" srcOrd="0" destOrd="0" presId="urn:microsoft.com/office/officeart/2005/8/layout/lProcess2"/>
    <dgm:cxn modelId="{F4E1394D-1B74-4973-ADEE-E1D6CE776B3C}" type="presParOf" srcId="{4EF74058-7AE5-424B-B06B-AFF9823C9C18}" destId="{8B24B083-3C4B-4804-A37E-B5B95044BA17}" srcOrd="0" destOrd="0" presId="urn:microsoft.com/office/officeart/2005/8/layout/lProcess2"/>
    <dgm:cxn modelId="{C14FE62D-2472-4848-8D4E-762552BFCA02}" type="presParOf" srcId="{4EF74058-7AE5-424B-B06B-AFF9823C9C18}" destId="{66D2699C-8DDF-40F7-8573-2530983AC17F}" srcOrd="1" destOrd="0" presId="urn:microsoft.com/office/officeart/2005/8/layout/lProcess2"/>
    <dgm:cxn modelId="{A76B2C2A-AAF9-4437-B5AC-FBE8C6C572F3}" type="presParOf" srcId="{4EF74058-7AE5-424B-B06B-AFF9823C9C18}" destId="{C330F485-9350-4AFA-9761-0DD711DB25D0}" srcOrd="2" destOrd="0" presId="urn:microsoft.com/office/officeart/2005/8/layout/lProcess2"/>
    <dgm:cxn modelId="{32BB4585-F477-49DB-9D63-D4360BF85713}" type="presParOf" srcId="{4EF74058-7AE5-424B-B06B-AFF9823C9C18}" destId="{589CF3CA-EDB2-4C02-B376-EC433001DB3E}" srcOrd="3" destOrd="0" presId="urn:microsoft.com/office/officeart/2005/8/layout/lProcess2"/>
    <dgm:cxn modelId="{95AF25E5-75AF-41E0-B3FA-466AB80DA8E2}" type="presParOf" srcId="{4EF74058-7AE5-424B-B06B-AFF9823C9C18}" destId="{717E3CF8-6438-47A3-B927-F90ECF525963}" srcOrd="4" destOrd="0" presId="urn:microsoft.com/office/officeart/2005/8/layout/lProcess2"/>
    <dgm:cxn modelId="{39125D2E-DA1C-4165-8575-BAF0668F6650}" type="presParOf" srcId="{4EF74058-7AE5-424B-B06B-AFF9823C9C18}" destId="{665E674D-A8B7-4AA7-B808-41C86DDDC764}" srcOrd="5" destOrd="0" presId="urn:microsoft.com/office/officeart/2005/8/layout/lProcess2"/>
    <dgm:cxn modelId="{53FE5E09-87DC-4CF7-A03F-19A911CD49A6}" type="presParOf" srcId="{4EF74058-7AE5-424B-B06B-AFF9823C9C18}" destId="{F288977D-B954-4C8F-99D3-40139B3472A3}" srcOrd="6" destOrd="0" presId="urn:microsoft.com/office/officeart/2005/8/layout/lProcess2"/>
    <dgm:cxn modelId="{8B30FBC3-6078-4CB1-A133-48AD2C20B446}" type="presParOf" srcId="{79849A3C-6B90-4C80-B273-8AB4C34E86B6}" destId="{E849F67A-D3A4-4BAA-B3C3-3B15029E8A44}" srcOrd="1" destOrd="0" presId="urn:microsoft.com/office/officeart/2005/8/layout/lProcess2"/>
    <dgm:cxn modelId="{572DFD56-41BB-439C-9D44-400A9C3D93D3}" type="presParOf" srcId="{79849A3C-6B90-4C80-B273-8AB4C34E86B6}" destId="{543B196E-710C-4359-B1CA-542D4ACCA215}" srcOrd="2" destOrd="0" presId="urn:microsoft.com/office/officeart/2005/8/layout/lProcess2"/>
    <dgm:cxn modelId="{FEB91CB0-4D47-4CB7-84FA-C22A4FB05839}" type="presParOf" srcId="{543B196E-710C-4359-B1CA-542D4ACCA215}" destId="{AA65391C-3C75-4902-9DC2-AD0BCD6881F6}" srcOrd="0" destOrd="0" presId="urn:microsoft.com/office/officeart/2005/8/layout/lProcess2"/>
    <dgm:cxn modelId="{014AC244-97F1-49D1-A685-2320B7440999}" type="presParOf" srcId="{543B196E-710C-4359-B1CA-542D4ACCA215}" destId="{EA120DAF-ACBB-4ECE-97DB-840FAEEC32FE}" srcOrd="1" destOrd="0" presId="urn:microsoft.com/office/officeart/2005/8/layout/lProcess2"/>
    <dgm:cxn modelId="{CD0F50A1-D2E1-4260-950E-1A8455F73F40}" type="presParOf" srcId="{543B196E-710C-4359-B1CA-542D4ACCA215}" destId="{E169D8C1-40DC-42BC-BE4D-D2E2E0A665DA}" srcOrd="2" destOrd="0" presId="urn:microsoft.com/office/officeart/2005/8/layout/lProcess2"/>
    <dgm:cxn modelId="{3028455B-C8DF-42B2-BB67-996FFCB11916}" type="presParOf" srcId="{E169D8C1-40DC-42BC-BE4D-D2E2E0A665DA}" destId="{C923E464-6DE6-4406-87F1-7CFC8AC0974B}" srcOrd="0" destOrd="0" presId="urn:microsoft.com/office/officeart/2005/8/layout/lProcess2"/>
    <dgm:cxn modelId="{09AE0428-EFC6-4D78-B7C2-967604B1B8E1}" type="presParOf" srcId="{C923E464-6DE6-4406-87F1-7CFC8AC0974B}" destId="{D44F2DF3-8EA1-4C87-9B61-E6ACDE5D6C5F}" srcOrd="0" destOrd="0" presId="urn:microsoft.com/office/officeart/2005/8/layout/lProcess2"/>
    <dgm:cxn modelId="{B57A67E1-4E87-42FC-9329-784686677D0A}" type="presParOf" srcId="{C923E464-6DE6-4406-87F1-7CFC8AC0974B}" destId="{DC72B59B-F77B-42E4-A33D-678EE718B1CD}" srcOrd="1" destOrd="0" presId="urn:microsoft.com/office/officeart/2005/8/layout/lProcess2"/>
    <dgm:cxn modelId="{7F08EFFB-AC28-4309-B694-2C9C44AA4E24}" type="presParOf" srcId="{C923E464-6DE6-4406-87F1-7CFC8AC0974B}" destId="{923F5754-5CC1-4CE4-8903-80647AFCB80F}" srcOrd="2" destOrd="0" presId="urn:microsoft.com/office/officeart/2005/8/layout/lProcess2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B5053D7-D2B9-4606-B22E-3C7EA9F31F2C}" type="doc">
      <dgm:prSet loTypeId="urn:microsoft.com/office/officeart/2005/8/layout/process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245939B-B510-47A8-ABC6-452B08BEACA0}">
      <dgm:prSet phldrT="[Texto]" custT="1"/>
      <dgm:spPr/>
      <dgm:t>
        <a:bodyPr/>
        <a:lstStyle/>
        <a:p>
          <a:r>
            <a: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Motivación</a:t>
          </a:r>
          <a:endParaRPr lang="es-MX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40A7803-E0F8-46A6-B048-BE028AE1B06E}" type="parTrans" cxnId="{77A5B280-2750-4785-9019-DE9FFDC77875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2683DDE5-D65D-48A4-A486-3A5B3C165CDE}" type="sibTrans" cxnId="{77A5B280-2750-4785-9019-DE9FFDC77875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FB1E66DF-A29F-46EB-BF7C-E7AFEB40819D}">
      <dgm:prSet phldrT="[Texto]" custT="1"/>
      <dgm:spPr/>
      <dgm:t>
        <a:bodyPr/>
        <a:lstStyle/>
        <a:p>
          <a:r>
            <a:rPr lang="es-MX" sz="1800" dirty="0" smtClean="0">
              <a:latin typeface="Kalinga" pitchFamily="34" charset="0"/>
              <a:cs typeface="Kalinga" pitchFamily="34" charset="0"/>
            </a:rPr>
            <a:t>Voluntaria</a:t>
          </a:r>
          <a:endParaRPr lang="es-MX" sz="1800" dirty="0">
            <a:latin typeface="Kalinga" pitchFamily="34" charset="0"/>
            <a:cs typeface="Kalinga" pitchFamily="34" charset="0"/>
          </a:endParaRPr>
        </a:p>
      </dgm:t>
    </dgm:pt>
    <dgm:pt modelId="{DDF3844A-AC02-4A96-9C0C-C490FEE6B3B0}" type="parTrans" cxnId="{D35F0855-FB07-41CB-9273-F1E1EB14737C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19ECE647-71F2-4FCA-A98B-00439C0B9FE4}" type="sibTrans" cxnId="{D35F0855-FB07-41CB-9273-F1E1EB14737C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4BADF239-6C80-46E9-9185-6068E59A2016}">
      <dgm:prSet phldrT="[Texto]" custT="1"/>
      <dgm:spPr/>
      <dgm:t>
        <a:bodyPr/>
        <a:lstStyle/>
        <a:p>
          <a:r>
            <a: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Mecanismos</a:t>
          </a:r>
          <a:endParaRPr lang="es-MX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D86B387D-5645-4F9C-B249-915E3F714BE1}" type="parTrans" cxnId="{A522D747-E840-4CA6-9DB1-321B89EAAB7B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A00BFB94-ACEA-421E-9B39-491AB9CCB01B}" type="sibTrans" cxnId="{A522D747-E840-4CA6-9DB1-321B89EAAB7B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4154E7E0-FC9A-4C38-BAD6-A852A3868848}">
      <dgm:prSet phldrT="[Texto]" custT="1"/>
      <dgm:spPr/>
      <dgm:t>
        <a:bodyPr/>
        <a:lstStyle/>
        <a:p>
          <a:r>
            <a:rPr lang="es-MX" sz="1800" dirty="0" smtClean="0">
              <a:latin typeface="Kalinga" pitchFamily="34" charset="0"/>
              <a:cs typeface="Kalinga" pitchFamily="34" charset="0"/>
            </a:rPr>
            <a:t>Copia</a:t>
          </a:r>
          <a:endParaRPr lang="es-MX" sz="1800" dirty="0">
            <a:latin typeface="Kalinga" pitchFamily="34" charset="0"/>
            <a:cs typeface="Kalinga" pitchFamily="34" charset="0"/>
          </a:endParaRPr>
        </a:p>
      </dgm:t>
    </dgm:pt>
    <dgm:pt modelId="{A470B4EB-AFAF-42E6-B9E4-7C0A19DDBDC3}" type="parTrans" cxnId="{85FDD51D-03CB-437D-B288-17EABCFAF2E4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77F67F21-36CD-489F-831E-936D9949AC8C}" type="sibTrans" cxnId="{85FDD51D-03CB-437D-B288-17EABCFAF2E4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17B44BF0-76C8-42FA-91A7-EA20D1A35877}">
      <dgm:prSet phldrT="[Texto]" custT="1"/>
      <dgm:spPr/>
      <dgm:t>
        <a:bodyPr/>
        <a:lstStyle/>
        <a:p>
          <a:r>
            <a:rPr lang="es-MX" sz="1800" dirty="0" smtClean="0">
              <a:latin typeface="Kalinga" pitchFamily="34" charset="0"/>
              <a:cs typeface="Kalinga" pitchFamily="34" charset="0"/>
            </a:rPr>
            <a:t>Inspiración</a:t>
          </a:r>
          <a:endParaRPr lang="es-MX" sz="1800" dirty="0">
            <a:latin typeface="Kalinga" pitchFamily="34" charset="0"/>
            <a:cs typeface="Kalinga" pitchFamily="34" charset="0"/>
          </a:endParaRPr>
        </a:p>
      </dgm:t>
    </dgm:pt>
    <dgm:pt modelId="{C885B2B2-D883-4F1F-A82E-5DD9427C583B}" type="parTrans" cxnId="{E6B9F5E6-056A-4489-B21D-D30CA015C479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13A8E014-CCE3-4A70-8316-3A95BD311B78}" type="sibTrans" cxnId="{E6B9F5E6-056A-4489-B21D-D30CA015C479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C71FD86B-D299-408F-8202-F908189117DE}">
      <dgm:prSet phldrT="[Texto]" custT="1"/>
      <dgm:spPr/>
      <dgm:t>
        <a:bodyPr/>
        <a:lstStyle/>
        <a:p>
          <a:r>
            <a: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Trayectorias</a:t>
          </a:r>
          <a:endParaRPr lang="es-MX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A005A50-CFD5-467A-BCD3-B5E90EE3DB8F}" type="parTrans" cxnId="{E10CBBCF-6DA4-4D37-B2C0-BBBE05E669DF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3DB999D5-8DC5-4E9A-82E0-99B98D1050CA}" type="sibTrans" cxnId="{E10CBBCF-6DA4-4D37-B2C0-BBBE05E669DF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ECE81576-0EBF-4070-9815-0E7E8D113DAE}">
      <dgm:prSet phldrT="[Texto]" custT="1"/>
      <dgm:spPr/>
      <dgm:t>
        <a:bodyPr/>
        <a:lstStyle/>
        <a:p>
          <a:r>
            <a:rPr lang="es-MX" sz="1800" dirty="0" smtClean="0">
              <a:latin typeface="Kalinga" pitchFamily="34" charset="0"/>
              <a:cs typeface="Kalinga" pitchFamily="34" charset="0"/>
            </a:rPr>
            <a:t>Internacional</a:t>
          </a:r>
          <a:endParaRPr lang="es-MX" sz="1800" dirty="0">
            <a:latin typeface="Kalinga" pitchFamily="34" charset="0"/>
            <a:cs typeface="Kalinga" pitchFamily="34" charset="0"/>
          </a:endParaRPr>
        </a:p>
      </dgm:t>
    </dgm:pt>
    <dgm:pt modelId="{0DF3FA18-568A-4F45-A7B4-CD4BD31EB48D}" type="parTrans" cxnId="{45A3AC86-C32E-449B-B3A1-CDF6C8255177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0F915832-A5BF-42E2-87D8-99A7F8F5F3B9}" type="sibTrans" cxnId="{45A3AC86-C32E-449B-B3A1-CDF6C8255177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5BFB292D-F4DF-44CE-A071-F459D84C35DF}">
      <dgm:prSet phldrT="[Texto]" custT="1"/>
      <dgm:spPr/>
      <dgm:t>
        <a:bodyPr/>
        <a:lstStyle/>
        <a:p>
          <a:r>
            <a:rPr lang="es-MX" sz="1600" dirty="0" smtClean="0">
              <a:latin typeface="Kalinga" pitchFamily="34" charset="0"/>
              <a:cs typeface="Kalinga" pitchFamily="34" charset="0"/>
            </a:rPr>
            <a:t>Nacional</a:t>
          </a:r>
          <a:endParaRPr lang="es-MX" sz="1800" dirty="0">
            <a:latin typeface="Kalinga" pitchFamily="34" charset="0"/>
            <a:cs typeface="Kalinga" pitchFamily="34" charset="0"/>
          </a:endParaRPr>
        </a:p>
      </dgm:t>
    </dgm:pt>
    <dgm:pt modelId="{361441BC-914B-47A2-BADB-E678186102A4}" type="parTrans" cxnId="{369ADCBC-587F-48A9-860E-2EB94AD48734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979491B6-651E-43BC-9A75-912339993CCA}" type="sibTrans" cxnId="{369ADCBC-587F-48A9-860E-2EB94AD48734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A4035829-9336-41A9-890A-788CA0AD08FE}">
      <dgm:prSet phldrT="[Texto]" custT="1"/>
      <dgm:spPr/>
      <dgm:t>
        <a:bodyPr/>
        <a:lstStyle/>
        <a:p>
          <a:r>
            <a:rPr lang="es-MX" sz="1800" dirty="0" smtClean="0">
              <a:latin typeface="Kalinga" pitchFamily="34" charset="0"/>
              <a:cs typeface="Kalinga" pitchFamily="34" charset="0"/>
            </a:rPr>
            <a:t>Coercitiva directa</a:t>
          </a:r>
          <a:endParaRPr lang="es-MX" sz="1800" dirty="0">
            <a:latin typeface="Kalinga" pitchFamily="34" charset="0"/>
            <a:cs typeface="Kalinga" pitchFamily="34" charset="0"/>
          </a:endParaRPr>
        </a:p>
      </dgm:t>
    </dgm:pt>
    <dgm:pt modelId="{6410B280-2A03-42F8-A92C-163C3DBEE2CD}" type="parTrans" cxnId="{8D3F9206-42D3-4FD3-8704-C5372595AD90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505C3DA0-67E1-45C5-A371-30C7539D14DE}" type="sibTrans" cxnId="{8D3F9206-42D3-4FD3-8704-C5372595AD90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F3EFED5D-0AB7-4705-9D0E-11D11B214BC3}">
      <dgm:prSet phldrT="[Texto]" custT="1"/>
      <dgm:spPr/>
      <dgm:t>
        <a:bodyPr/>
        <a:lstStyle/>
        <a:p>
          <a:r>
            <a:rPr lang="es-MX" sz="1800" dirty="0" smtClean="0">
              <a:latin typeface="Kalinga" pitchFamily="34" charset="0"/>
              <a:cs typeface="Kalinga" pitchFamily="34" charset="0"/>
            </a:rPr>
            <a:t>Coercitiva indirecta</a:t>
          </a:r>
          <a:endParaRPr lang="es-MX" sz="1800" dirty="0">
            <a:latin typeface="Kalinga" pitchFamily="34" charset="0"/>
            <a:cs typeface="Kalinga" pitchFamily="34" charset="0"/>
          </a:endParaRPr>
        </a:p>
      </dgm:t>
    </dgm:pt>
    <dgm:pt modelId="{36D87DAF-863E-4542-93A6-03C601FDD16E}" type="parTrans" cxnId="{C840025F-AB65-468B-B346-7BF3F145DAA5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1ED03F47-856B-4E87-9BF7-0FEF96E1593C}" type="sibTrans" cxnId="{C840025F-AB65-468B-B346-7BF3F145DAA5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CA9842CB-2590-41AA-A1C2-C3DB61387332}">
      <dgm:prSet phldrT="[Texto]" custT="1"/>
      <dgm:spPr/>
      <dgm:t>
        <a:bodyPr/>
        <a:lstStyle/>
        <a:p>
          <a:r>
            <a:rPr lang="es-MX" sz="1800" dirty="0" smtClean="0">
              <a:latin typeface="Kalinga" pitchFamily="34" charset="0"/>
              <a:cs typeface="Kalinga" pitchFamily="34" charset="0"/>
            </a:rPr>
            <a:t>Emulación </a:t>
          </a:r>
          <a:endParaRPr lang="es-MX" sz="1800" dirty="0">
            <a:latin typeface="Kalinga" pitchFamily="34" charset="0"/>
            <a:cs typeface="Kalinga" pitchFamily="34" charset="0"/>
          </a:endParaRPr>
        </a:p>
      </dgm:t>
    </dgm:pt>
    <dgm:pt modelId="{9620ED27-0878-4698-B697-DA61DC3D1676}" type="parTrans" cxnId="{04C9E9F7-6FA9-47A3-90F3-81240AC1860B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C16AB9C6-3323-4A94-A06B-540C3195FE93}" type="sibTrans" cxnId="{04C9E9F7-6FA9-47A3-90F3-81240AC1860B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8B57F0DB-96BD-4C8F-9319-7D5735CB1937}">
      <dgm:prSet phldrT="[Texto]" custT="1"/>
      <dgm:spPr/>
      <dgm:t>
        <a:bodyPr/>
        <a:lstStyle/>
        <a:p>
          <a:r>
            <a:rPr lang="es-MX" sz="1800" dirty="0" smtClean="0">
              <a:latin typeface="Kalinga" pitchFamily="34" charset="0"/>
              <a:cs typeface="Kalinga" pitchFamily="34" charset="0"/>
            </a:rPr>
            <a:t>Hibridación</a:t>
          </a:r>
          <a:endParaRPr lang="es-MX" sz="1800" dirty="0">
            <a:latin typeface="Kalinga" pitchFamily="34" charset="0"/>
            <a:cs typeface="Kalinga" pitchFamily="34" charset="0"/>
          </a:endParaRPr>
        </a:p>
      </dgm:t>
    </dgm:pt>
    <dgm:pt modelId="{1CCEF1C8-2043-49FA-9987-8A24016EBAA5}" type="parTrans" cxnId="{2401F1B6-8B24-4148-B425-CDCF48AEBFCC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DBF74DBC-FCF7-4E62-86A3-C2F28647F0D4}" type="sibTrans" cxnId="{2401F1B6-8B24-4148-B425-CDCF48AEBFCC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DEFF339E-FACF-49FE-A3FF-0894EBB550DE}">
      <dgm:prSet phldrT="[Texto]" custT="1"/>
      <dgm:spPr/>
      <dgm:t>
        <a:bodyPr/>
        <a:lstStyle/>
        <a:p>
          <a:r>
            <a:rPr lang="es-MX" sz="1400" dirty="0" smtClean="0">
              <a:latin typeface="Kalinga" pitchFamily="34" charset="0"/>
              <a:cs typeface="Kalinga" pitchFamily="34" charset="0"/>
            </a:rPr>
            <a:t>Interinstitucional</a:t>
          </a:r>
          <a:endParaRPr lang="es-MX" sz="1800" dirty="0">
            <a:latin typeface="Kalinga" pitchFamily="34" charset="0"/>
            <a:cs typeface="Kalinga" pitchFamily="34" charset="0"/>
          </a:endParaRPr>
        </a:p>
      </dgm:t>
    </dgm:pt>
    <dgm:pt modelId="{EA6AD52C-F903-48C9-8FF2-37EC91F33A8E}" type="parTrans" cxnId="{AEBA29FA-1E65-48AA-8A6A-015BCBF0EA66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B2F84F6E-CB18-4221-8EDB-CC30B46FD52A}" type="sibTrans" cxnId="{AEBA29FA-1E65-48AA-8A6A-015BCBF0EA66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BB043744-1BFB-4AA7-BA27-F5462A1CBD5A}">
      <dgm:prSet phldrT="[Texto]" custT="1"/>
      <dgm:spPr/>
      <dgm:t>
        <a:bodyPr/>
        <a:lstStyle/>
        <a:p>
          <a:r>
            <a:rPr lang="es-MX" sz="1400" dirty="0" err="1" smtClean="0">
              <a:latin typeface="Kalinga" pitchFamily="34" charset="0"/>
              <a:cs typeface="Kalinga" pitchFamily="34" charset="0"/>
            </a:rPr>
            <a:t>Intrainstitucional</a:t>
          </a:r>
          <a:endParaRPr lang="es-MX" sz="1800" dirty="0">
            <a:latin typeface="Kalinga" pitchFamily="34" charset="0"/>
            <a:cs typeface="Kalinga" pitchFamily="34" charset="0"/>
          </a:endParaRPr>
        </a:p>
      </dgm:t>
    </dgm:pt>
    <dgm:pt modelId="{B06FAC8F-F380-4B30-9104-D35BDC4E8588}" type="parTrans" cxnId="{506D3978-6DF4-4DA4-BF9E-3E86E2454E42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116565C8-154B-4B2E-8728-CD8CD4FC1A87}" type="sibTrans" cxnId="{506D3978-6DF4-4DA4-BF9E-3E86E2454E42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52630D65-5FE4-46F2-98C6-2CE4DB928CCA}">
      <dgm:prSet phldrT="[Texto]" custT="1"/>
      <dgm:spPr/>
      <dgm:t>
        <a:bodyPr/>
        <a:lstStyle/>
        <a:p>
          <a:r>
            <a: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Contenidos</a:t>
          </a:r>
          <a:endParaRPr lang="es-MX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12AF8D9-49B9-44CD-9102-11ABD5F54EF1}" type="parTrans" cxnId="{59E628C7-E49D-4905-A05A-F50224A780D5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95786AE4-72B0-4FBC-9325-AA95D10AADF4}" type="sibTrans" cxnId="{59E628C7-E49D-4905-A05A-F50224A780D5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376B46A4-110A-4E3C-99DE-7F027FA83711}">
      <dgm:prSet phldrT="[Texto]" custT="1"/>
      <dgm:spPr/>
      <dgm:t>
        <a:bodyPr/>
        <a:lstStyle/>
        <a:p>
          <a:r>
            <a:rPr lang="es-MX" sz="1600" dirty="0" smtClean="0">
              <a:latin typeface="Kalinga" pitchFamily="34" charset="0"/>
              <a:cs typeface="Kalinga" pitchFamily="34" charset="0"/>
            </a:rPr>
            <a:t>Modelos,</a:t>
          </a:r>
          <a:r>
            <a:rPr lang="es-MX" sz="1800" dirty="0" smtClean="0">
              <a:latin typeface="Kalinga" pitchFamily="34" charset="0"/>
              <a:cs typeface="Kalinga" pitchFamily="34" charset="0"/>
            </a:rPr>
            <a:t> </a:t>
          </a:r>
          <a:r>
            <a:rPr lang="es-MX" sz="1400" dirty="0" smtClean="0">
              <a:latin typeface="Kalinga" pitchFamily="34" charset="0"/>
              <a:cs typeface="Kalinga" pitchFamily="34" charset="0"/>
            </a:rPr>
            <a:t>paradigmas</a:t>
          </a:r>
          <a:endParaRPr lang="es-MX" sz="1800" dirty="0">
            <a:latin typeface="Kalinga" pitchFamily="34" charset="0"/>
            <a:cs typeface="Kalinga" pitchFamily="34" charset="0"/>
          </a:endParaRPr>
        </a:p>
      </dgm:t>
    </dgm:pt>
    <dgm:pt modelId="{3263F5C0-421C-4449-8A1C-90DB3E24E72E}" type="parTrans" cxnId="{1AB34693-53D6-4EF9-A78F-42B2AEF4206F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EAFD1DA0-5E9B-4EA5-AE27-7A13BA523D02}" type="sibTrans" cxnId="{1AB34693-53D6-4EF9-A78F-42B2AEF4206F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93C7A538-B4C5-4C3D-A438-D4C90FAC5A2A}">
      <dgm:prSet phldrT="[Texto]" custT="1"/>
      <dgm:spPr/>
      <dgm:t>
        <a:bodyPr/>
        <a:lstStyle/>
        <a:p>
          <a:r>
            <a:rPr lang="es-MX" sz="1800" dirty="0" smtClean="0">
              <a:latin typeface="Kalinga" pitchFamily="34" charset="0"/>
              <a:cs typeface="Kalinga" pitchFamily="34" charset="0"/>
            </a:rPr>
            <a:t>Normas</a:t>
          </a:r>
          <a:endParaRPr lang="es-MX" sz="1800" dirty="0">
            <a:latin typeface="Kalinga" pitchFamily="34" charset="0"/>
            <a:cs typeface="Kalinga" pitchFamily="34" charset="0"/>
          </a:endParaRPr>
        </a:p>
      </dgm:t>
    </dgm:pt>
    <dgm:pt modelId="{127589E0-DD7C-434B-B598-D6A81C311132}" type="parTrans" cxnId="{2A5F1AE5-EA90-403C-83BF-9E0E28529900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54D0C877-CB83-46B1-93CE-3161959364BD}" type="sibTrans" cxnId="{2A5F1AE5-EA90-403C-83BF-9E0E28529900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D53DB77C-28E1-40C3-9C58-A2AA74195EF3}">
      <dgm:prSet phldrT="[Texto]" custT="1"/>
      <dgm:spPr/>
      <dgm:t>
        <a:bodyPr/>
        <a:lstStyle/>
        <a:p>
          <a:r>
            <a:rPr lang="es-MX" sz="1400" dirty="0" smtClean="0">
              <a:latin typeface="Kalinga" pitchFamily="34" charset="0"/>
              <a:cs typeface="Kalinga" pitchFamily="34" charset="0"/>
            </a:rPr>
            <a:t>Instrumentos</a:t>
          </a:r>
          <a:endParaRPr lang="es-MX" sz="1800" dirty="0">
            <a:latin typeface="Kalinga" pitchFamily="34" charset="0"/>
            <a:cs typeface="Kalinga" pitchFamily="34" charset="0"/>
          </a:endParaRPr>
        </a:p>
      </dgm:t>
    </dgm:pt>
    <dgm:pt modelId="{E9B76A55-1188-4051-96E6-177B4DBD5D84}" type="parTrans" cxnId="{338F7C37-ADE1-4F32-890C-69FF0AEE4552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D5DCE2E5-1F04-453C-976C-4631F51EE1EB}" type="sibTrans" cxnId="{338F7C37-ADE1-4F32-890C-69FF0AEE4552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A5C9B978-4626-45DB-BBF3-2D9A918921F1}">
      <dgm:prSet phldrT="[Texto]" custT="1"/>
      <dgm:spPr/>
      <dgm:t>
        <a:bodyPr/>
        <a:lstStyle/>
        <a:p>
          <a:r>
            <a:rPr lang="es-MX" sz="1800" dirty="0" smtClean="0">
              <a:latin typeface="Kalinga" pitchFamily="34" charset="0"/>
              <a:cs typeface="Kalinga" pitchFamily="34" charset="0"/>
            </a:rPr>
            <a:t>Procesos</a:t>
          </a:r>
          <a:endParaRPr lang="es-MX" sz="1800" dirty="0">
            <a:latin typeface="Kalinga" pitchFamily="34" charset="0"/>
            <a:cs typeface="Kalinga" pitchFamily="34" charset="0"/>
          </a:endParaRPr>
        </a:p>
      </dgm:t>
    </dgm:pt>
    <dgm:pt modelId="{4CF0FEEB-602F-4EA0-86A3-9BEFDECA06C0}" type="parTrans" cxnId="{44E95E83-9448-4370-BF64-4E9CBC880CE0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769F6BBB-DB39-455C-992E-473281B887D8}" type="sibTrans" cxnId="{44E95E83-9448-4370-BF64-4E9CBC880CE0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48E3219D-2786-4A28-AB1D-AD3ED964B2DB}">
      <dgm:prSet phldrT="[Texto]" custT="1"/>
      <dgm:spPr/>
      <dgm:t>
        <a:bodyPr/>
        <a:lstStyle/>
        <a:p>
          <a:r>
            <a:rPr lang="es-MX" sz="1800" dirty="0" smtClean="0">
              <a:latin typeface="Kalinga" pitchFamily="34" charset="0"/>
              <a:cs typeface="Kalinga" pitchFamily="34" charset="0"/>
            </a:rPr>
            <a:t>Productos</a:t>
          </a:r>
          <a:endParaRPr lang="es-MX" sz="1800" dirty="0">
            <a:latin typeface="Kalinga" pitchFamily="34" charset="0"/>
            <a:cs typeface="Kalinga" pitchFamily="34" charset="0"/>
          </a:endParaRPr>
        </a:p>
      </dgm:t>
    </dgm:pt>
    <dgm:pt modelId="{BADE2F38-0560-4B99-B134-F6AC7E85B578}" type="parTrans" cxnId="{21AD038B-E408-4F1A-9E3C-9F3C8C7E6678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06582F3B-98E4-486B-9868-13F1E126F6AB}" type="sibTrans" cxnId="{21AD038B-E408-4F1A-9E3C-9F3C8C7E6678}">
      <dgm:prSet/>
      <dgm:spPr/>
      <dgm:t>
        <a:bodyPr/>
        <a:lstStyle/>
        <a:p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CDBDDFB9-B0E9-43C2-A500-729B74D168B5}" type="pres">
      <dgm:prSet presAssocID="{8B5053D7-D2B9-4606-B22E-3C7EA9F31F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6977559-0A8A-4793-A1E7-59BEAD17EAC7}" type="pres">
      <dgm:prSet presAssocID="{52630D65-5FE4-46F2-98C6-2CE4DB928CCA}" presName="boxAndChildren" presStyleCnt="0"/>
      <dgm:spPr/>
    </dgm:pt>
    <dgm:pt modelId="{6EBFF1BA-B8EF-4EB1-B6A1-B8A3562B0E77}" type="pres">
      <dgm:prSet presAssocID="{52630D65-5FE4-46F2-98C6-2CE4DB928CCA}" presName="parentTextBox" presStyleLbl="node1" presStyleIdx="0" presStyleCnt="4"/>
      <dgm:spPr/>
      <dgm:t>
        <a:bodyPr/>
        <a:lstStyle/>
        <a:p>
          <a:endParaRPr lang="es-MX"/>
        </a:p>
      </dgm:t>
    </dgm:pt>
    <dgm:pt modelId="{DE364419-AFAD-44AA-A2A3-AAFCF6FFFDD7}" type="pres">
      <dgm:prSet presAssocID="{52630D65-5FE4-46F2-98C6-2CE4DB928CCA}" presName="entireBox" presStyleLbl="node1" presStyleIdx="0" presStyleCnt="4"/>
      <dgm:spPr/>
      <dgm:t>
        <a:bodyPr/>
        <a:lstStyle/>
        <a:p>
          <a:endParaRPr lang="es-MX"/>
        </a:p>
      </dgm:t>
    </dgm:pt>
    <dgm:pt modelId="{35E3D411-4340-4975-8B5A-7C890BFFEE5B}" type="pres">
      <dgm:prSet presAssocID="{52630D65-5FE4-46F2-98C6-2CE4DB928CCA}" presName="descendantBox" presStyleCnt="0"/>
      <dgm:spPr/>
    </dgm:pt>
    <dgm:pt modelId="{72989653-0999-4256-AFBD-A7D05CA178FD}" type="pres">
      <dgm:prSet presAssocID="{376B46A4-110A-4E3C-99DE-7F027FA83711}" presName="childTextBox" presStyleLbl="fgAccFollowNode1" presStyleIdx="0" presStyleCnt="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0A23F4-C108-4686-B66E-E4905F64D1B9}" type="pres">
      <dgm:prSet presAssocID="{93C7A538-B4C5-4C3D-A438-D4C90FAC5A2A}" presName="childTextBox" presStyleLbl="fgAccFollowNode1" presStyleIdx="1" presStyleCnt="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64F15C-5D87-435E-8C31-40F099FBFEAF}" type="pres">
      <dgm:prSet presAssocID="{D53DB77C-28E1-40C3-9C58-A2AA74195EF3}" presName="childTextBox" presStyleLbl="fgAccFollowNode1" presStyleIdx="2" presStyleCnt="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9AF117-9C23-4DBA-AE08-8000FA23C2E9}" type="pres">
      <dgm:prSet presAssocID="{A5C9B978-4626-45DB-BBF3-2D9A918921F1}" presName="childTextBox" presStyleLbl="fgAccFollowNode1" presStyleIdx="3" presStyleCnt="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E6C2C8-4F68-46C4-AFF4-5912B0F343C8}" type="pres">
      <dgm:prSet presAssocID="{48E3219D-2786-4A28-AB1D-AD3ED964B2DB}" presName="childTextBox" presStyleLbl="fgAccFollowNode1" presStyleIdx="4" presStyleCnt="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EAEEEB-950D-4388-8F9D-E61F4D825630}" type="pres">
      <dgm:prSet presAssocID="{3DB999D5-8DC5-4E9A-82E0-99B98D1050CA}" presName="sp" presStyleCnt="0"/>
      <dgm:spPr/>
    </dgm:pt>
    <dgm:pt modelId="{07A0A8D6-8AF1-4EC7-BDC0-609C4BFFBDAA}" type="pres">
      <dgm:prSet presAssocID="{C71FD86B-D299-408F-8202-F908189117DE}" presName="arrowAndChildren" presStyleCnt="0"/>
      <dgm:spPr/>
    </dgm:pt>
    <dgm:pt modelId="{52BBDBD9-79B8-4DBD-B281-465AE0CD175B}" type="pres">
      <dgm:prSet presAssocID="{C71FD86B-D299-408F-8202-F908189117DE}" presName="parentTextArrow" presStyleLbl="node1" presStyleIdx="0" presStyleCnt="4"/>
      <dgm:spPr/>
      <dgm:t>
        <a:bodyPr/>
        <a:lstStyle/>
        <a:p>
          <a:endParaRPr lang="es-MX"/>
        </a:p>
      </dgm:t>
    </dgm:pt>
    <dgm:pt modelId="{3EBA9F71-3A2D-4EB7-94A6-840CDB7F250D}" type="pres">
      <dgm:prSet presAssocID="{C71FD86B-D299-408F-8202-F908189117DE}" presName="arrow" presStyleLbl="node1" presStyleIdx="1" presStyleCnt="4"/>
      <dgm:spPr/>
      <dgm:t>
        <a:bodyPr/>
        <a:lstStyle/>
        <a:p>
          <a:endParaRPr lang="es-MX"/>
        </a:p>
      </dgm:t>
    </dgm:pt>
    <dgm:pt modelId="{E3EE09DE-8878-4222-81C6-8B3CB0735E3E}" type="pres">
      <dgm:prSet presAssocID="{C71FD86B-D299-408F-8202-F908189117DE}" presName="descendantArrow" presStyleCnt="0"/>
      <dgm:spPr/>
    </dgm:pt>
    <dgm:pt modelId="{AB4EF58B-AEC8-4D70-8BC0-2DD69FDCCEB1}" type="pres">
      <dgm:prSet presAssocID="{ECE81576-0EBF-4070-9815-0E7E8D113DAE}" presName="childTextArrow" presStyleLbl="fgAccFollowNode1" presStyleIdx="5" presStyleCnt="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3B5346B-4789-48DB-AE6A-3F950886CA57}" type="pres">
      <dgm:prSet presAssocID="{5BFB292D-F4DF-44CE-A071-F459D84C35DF}" presName="childTextArrow" presStyleLbl="fgAccFollowNode1" presStyleIdx="6" presStyleCnt="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55AE749-FC0E-4512-BB81-C1DB8969D981}" type="pres">
      <dgm:prSet presAssocID="{DEFF339E-FACF-49FE-A3FF-0894EBB550DE}" presName="childTextArrow" presStyleLbl="fgAccFollowNode1" presStyleIdx="7" presStyleCnt="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B7AA9DC-3BA1-41CB-B223-F63C79AE56B8}" type="pres">
      <dgm:prSet presAssocID="{BB043744-1BFB-4AA7-BA27-F5462A1CBD5A}" presName="childTextArrow" presStyleLbl="fgAccFollowNode1" presStyleIdx="8" presStyleCnt="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75609D-8F7D-4304-A953-6D2B36AB96A6}" type="pres">
      <dgm:prSet presAssocID="{A00BFB94-ACEA-421E-9B39-491AB9CCB01B}" presName="sp" presStyleCnt="0"/>
      <dgm:spPr/>
    </dgm:pt>
    <dgm:pt modelId="{1988F297-A1C8-44C3-A8BB-60F298B5D5CC}" type="pres">
      <dgm:prSet presAssocID="{4BADF239-6C80-46E9-9185-6068E59A2016}" presName="arrowAndChildren" presStyleCnt="0"/>
      <dgm:spPr/>
    </dgm:pt>
    <dgm:pt modelId="{27E4698F-955C-41FB-ABA3-77B3559740F9}" type="pres">
      <dgm:prSet presAssocID="{4BADF239-6C80-46E9-9185-6068E59A2016}" presName="parentTextArrow" presStyleLbl="node1" presStyleIdx="1" presStyleCnt="4"/>
      <dgm:spPr/>
      <dgm:t>
        <a:bodyPr/>
        <a:lstStyle/>
        <a:p>
          <a:endParaRPr lang="es-MX"/>
        </a:p>
      </dgm:t>
    </dgm:pt>
    <dgm:pt modelId="{21BFEDC1-90A0-47B3-B948-A015469E5CEF}" type="pres">
      <dgm:prSet presAssocID="{4BADF239-6C80-46E9-9185-6068E59A2016}" presName="arrow" presStyleLbl="node1" presStyleIdx="2" presStyleCnt="4"/>
      <dgm:spPr/>
      <dgm:t>
        <a:bodyPr/>
        <a:lstStyle/>
        <a:p>
          <a:endParaRPr lang="es-MX"/>
        </a:p>
      </dgm:t>
    </dgm:pt>
    <dgm:pt modelId="{E53F5922-A5B8-4B77-A779-AA4002D31FC8}" type="pres">
      <dgm:prSet presAssocID="{4BADF239-6C80-46E9-9185-6068E59A2016}" presName="descendantArrow" presStyleCnt="0"/>
      <dgm:spPr/>
    </dgm:pt>
    <dgm:pt modelId="{AB3052DA-239A-486F-960C-5111AE6D3440}" type="pres">
      <dgm:prSet presAssocID="{4154E7E0-FC9A-4C38-BAD6-A852A3868848}" presName="childTextArrow" presStyleLbl="fgAccFollowNode1" presStyleIdx="9" presStyleCnt="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CC072E-77E7-4A98-88DC-D03FA034457F}" type="pres">
      <dgm:prSet presAssocID="{CA9842CB-2590-41AA-A1C2-C3DB61387332}" presName="childTextArrow" presStyleLbl="fgAccFollow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7488B5B-E763-4A18-B4F0-F6457A19737D}" type="pres">
      <dgm:prSet presAssocID="{8B57F0DB-96BD-4C8F-9319-7D5735CB1937}" presName="childTextArrow" presStyleLbl="fgAccFollow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4E3966-AFC1-4217-9B1D-D2AE578A6157}" type="pres">
      <dgm:prSet presAssocID="{17B44BF0-76C8-42FA-91A7-EA20D1A35877}" presName="childTextArrow" presStyleLbl="fgAccFollow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760A1A-6E52-4723-82C2-B9CDB52C15F1}" type="pres">
      <dgm:prSet presAssocID="{2683DDE5-D65D-48A4-A486-3A5B3C165CDE}" presName="sp" presStyleCnt="0"/>
      <dgm:spPr/>
    </dgm:pt>
    <dgm:pt modelId="{1B869646-9DD0-4F9D-87C7-F8FC0B0113AE}" type="pres">
      <dgm:prSet presAssocID="{3245939B-B510-47A8-ABC6-452B08BEACA0}" presName="arrowAndChildren" presStyleCnt="0"/>
      <dgm:spPr/>
    </dgm:pt>
    <dgm:pt modelId="{07879827-6138-4FD6-96FF-B62A68F374FB}" type="pres">
      <dgm:prSet presAssocID="{3245939B-B510-47A8-ABC6-452B08BEACA0}" presName="parentTextArrow" presStyleLbl="node1" presStyleIdx="2" presStyleCnt="4"/>
      <dgm:spPr/>
      <dgm:t>
        <a:bodyPr/>
        <a:lstStyle/>
        <a:p>
          <a:endParaRPr lang="es-MX"/>
        </a:p>
      </dgm:t>
    </dgm:pt>
    <dgm:pt modelId="{26258049-24A5-4DA2-9F1D-26A934A39EFB}" type="pres">
      <dgm:prSet presAssocID="{3245939B-B510-47A8-ABC6-452B08BEACA0}" presName="arrow" presStyleLbl="node1" presStyleIdx="3" presStyleCnt="4"/>
      <dgm:spPr/>
      <dgm:t>
        <a:bodyPr/>
        <a:lstStyle/>
        <a:p>
          <a:endParaRPr lang="es-MX"/>
        </a:p>
      </dgm:t>
    </dgm:pt>
    <dgm:pt modelId="{78C6BA6E-1DA9-416D-BB4C-9A3E1FF08E02}" type="pres">
      <dgm:prSet presAssocID="{3245939B-B510-47A8-ABC6-452B08BEACA0}" presName="descendantArrow" presStyleCnt="0"/>
      <dgm:spPr/>
    </dgm:pt>
    <dgm:pt modelId="{B42FCC32-B8BD-489A-90AF-710AAD9BBEB9}" type="pres">
      <dgm:prSet presAssocID="{FB1E66DF-A29F-46EB-BF7C-E7AFEB40819D}" presName="childTextArrow" presStyleLbl="fgAccFollow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825FE7-6B75-4F75-A052-3DB4EAEFE11B}" type="pres">
      <dgm:prSet presAssocID="{A4035829-9336-41A9-890A-788CA0AD08FE}" presName="childTextArrow" presStyleLbl="fgAccFollow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9D910BE-3B59-4A2D-B913-E37725E0DF98}" type="pres">
      <dgm:prSet presAssocID="{F3EFED5D-0AB7-4705-9D0E-11D11B214BC3}" presName="childTextArrow" presStyleLbl="fgAccFollow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840025F-AB65-468B-B346-7BF3F145DAA5}" srcId="{3245939B-B510-47A8-ABC6-452B08BEACA0}" destId="{F3EFED5D-0AB7-4705-9D0E-11D11B214BC3}" srcOrd="2" destOrd="0" parTransId="{36D87DAF-863E-4542-93A6-03C601FDD16E}" sibTransId="{1ED03F47-856B-4E87-9BF7-0FEF96E1593C}"/>
    <dgm:cxn modelId="{837532B2-3C7D-4402-9C11-9B4CB274A84D}" type="presOf" srcId="{52630D65-5FE4-46F2-98C6-2CE4DB928CCA}" destId="{6EBFF1BA-B8EF-4EB1-B6A1-B8A3562B0E77}" srcOrd="0" destOrd="0" presId="urn:microsoft.com/office/officeart/2005/8/layout/process4"/>
    <dgm:cxn modelId="{80EA083A-04FE-4701-9E66-46F0BC51EB16}" type="presOf" srcId="{48E3219D-2786-4A28-AB1D-AD3ED964B2DB}" destId="{13E6C2C8-4F68-46C4-AFF4-5912B0F343C8}" srcOrd="0" destOrd="0" presId="urn:microsoft.com/office/officeart/2005/8/layout/process4"/>
    <dgm:cxn modelId="{8053C552-DDB1-4A96-909F-E9A8716413C1}" type="presOf" srcId="{ECE81576-0EBF-4070-9815-0E7E8D113DAE}" destId="{AB4EF58B-AEC8-4D70-8BC0-2DD69FDCCEB1}" srcOrd="0" destOrd="0" presId="urn:microsoft.com/office/officeart/2005/8/layout/process4"/>
    <dgm:cxn modelId="{A5A19B7C-50F1-4A37-8454-43EF8503A058}" type="presOf" srcId="{4BADF239-6C80-46E9-9185-6068E59A2016}" destId="{21BFEDC1-90A0-47B3-B948-A015469E5CEF}" srcOrd="1" destOrd="0" presId="urn:microsoft.com/office/officeart/2005/8/layout/process4"/>
    <dgm:cxn modelId="{04C9E9F7-6FA9-47A3-90F3-81240AC1860B}" srcId="{4BADF239-6C80-46E9-9185-6068E59A2016}" destId="{CA9842CB-2590-41AA-A1C2-C3DB61387332}" srcOrd="1" destOrd="0" parTransId="{9620ED27-0878-4698-B697-DA61DC3D1676}" sibTransId="{C16AB9C6-3323-4A94-A06B-540C3195FE93}"/>
    <dgm:cxn modelId="{CD512C7E-DE81-40FD-89BE-B0F4CF67D623}" type="presOf" srcId="{C71FD86B-D299-408F-8202-F908189117DE}" destId="{52BBDBD9-79B8-4DBD-B281-465AE0CD175B}" srcOrd="0" destOrd="0" presId="urn:microsoft.com/office/officeart/2005/8/layout/process4"/>
    <dgm:cxn modelId="{21AD038B-E408-4F1A-9E3C-9F3C8C7E6678}" srcId="{52630D65-5FE4-46F2-98C6-2CE4DB928CCA}" destId="{48E3219D-2786-4A28-AB1D-AD3ED964B2DB}" srcOrd="4" destOrd="0" parTransId="{BADE2F38-0560-4B99-B134-F6AC7E85B578}" sibTransId="{06582F3B-98E4-486B-9868-13F1E126F6AB}"/>
    <dgm:cxn modelId="{369ADCBC-587F-48A9-860E-2EB94AD48734}" srcId="{C71FD86B-D299-408F-8202-F908189117DE}" destId="{5BFB292D-F4DF-44CE-A071-F459D84C35DF}" srcOrd="1" destOrd="0" parTransId="{361441BC-914B-47A2-BADB-E678186102A4}" sibTransId="{979491B6-651E-43BC-9A75-912339993CCA}"/>
    <dgm:cxn modelId="{77A5B280-2750-4785-9019-DE9FFDC77875}" srcId="{8B5053D7-D2B9-4606-B22E-3C7EA9F31F2C}" destId="{3245939B-B510-47A8-ABC6-452B08BEACA0}" srcOrd="0" destOrd="0" parTransId="{C40A7803-E0F8-46A6-B048-BE028AE1B06E}" sibTransId="{2683DDE5-D65D-48A4-A486-3A5B3C165CDE}"/>
    <dgm:cxn modelId="{AF1EFF3B-6FDD-4C00-B5E7-57BE9A4DB5E4}" type="presOf" srcId="{8B57F0DB-96BD-4C8F-9319-7D5735CB1937}" destId="{27488B5B-E763-4A18-B4F0-F6457A19737D}" srcOrd="0" destOrd="0" presId="urn:microsoft.com/office/officeart/2005/8/layout/process4"/>
    <dgm:cxn modelId="{0F6931BD-951C-4067-BBC8-4CEC02900595}" type="presOf" srcId="{3245939B-B510-47A8-ABC6-452B08BEACA0}" destId="{07879827-6138-4FD6-96FF-B62A68F374FB}" srcOrd="0" destOrd="0" presId="urn:microsoft.com/office/officeart/2005/8/layout/process4"/>
    <dgm:cxn modelId="{CE45F2DB-02F5-4CE0-B3E1-99618825D2A5}" type="presOf" srcId="{D53DB77C-28E1-40C3-9C58-A2AA74195EF3}" destId="{1564F15C-5D87-435E-8C31-40F099FBFEAF}" srcOrd="0" destOrd="0" presId="urn:microsoft.com/office/officeart/2005/8/layout/process4"/>
    <dgm:cxn modelId="{87BEF01A-C7C6-4626-BE60-81A0C3C87C15}" type="presOf" srcId="{FB1E66DF-A29F-46EB-BF7C-E7AFEB40819D}" destId="{B42FCC32-B8BD-489A-90AF-710AAD9BBEB9}" srcOrd="0" destOrd="0" presId="urn:microsoft.com/office/officeart/2005/8/layout/process4"/>
    <dgm:cxn modelId="{06FA5064-2C3E-4EAB-AAFE-6E298687B474}" type="presOf" srcId="{C71FD86B-D299-408F-8202-F908189117DE}" destId="{3EBA9F71-3A2D-4EB7-94A6-840CDB7F250D}" srcOrd="1" destOrd="0" presId="urn:microsoft.com/office/officeart/2005/8/layout/process4"/>
    <dgm:cxn modelId="{A9BA3F4B-2CE7-4292-BBA0-D35F0A92602E}" type="presOf" srcId="{4154E7E0-FC9A-4C38-BAD6-A852A3868848}" destId="{AB3052DA-239A-486F-960C-5111AE6D3440}" srcOrd="0" destOrd="0" presId="urn:microsoft.com/office/officeart/2005/8/layout/process4"/>
    <dgm:cxn modelId="{40B0E0A5-06ED-407F-B184-B5EABDB5ECD9}" type="presOf" srcId="{BB043744-1BFB-4AA7-BA27-F5462A1CBD5A}" destId="{7B7AA9DC-3BA1-41CB-B223-F63C79AE56B8}" srcOrd="0" destOrd="0" presId="urn:microsoft.com/office/officeart/2005/8/layout/process4"/>
    <dgm:cxn modelId="{44E95E83-9448-4370-BF64-4E9CBC880CE0}" srcId="{52630D65-5FE4-46F2-98C6-2CE4DB928CCA}" destId="{A5C9B978-4626-45DB-BBF3-2D9A918921F1}" srcOrd="3" destOrd="0" parTransId="{4CF0FEEB-602F-4EA0-86A3-9BEFDECA06C0}" sibTransId="{769F6BBB-DB39-455C-992E-473281B887D8}"/>
    <dgm:cxn modelId="{45A3AC86-C32E-449B-B3A1-CDF6C8255177}" srcId="{C71FD86B-D299-408F-8202-F908189117DE}" destId="{ECE81576-0EBF-4070-9815-0E7E8D113DAE}" srcOrd="0" destOrd="0" parTransId="{0DF3FA18-568A-4F45-A7B4-CD4BD31EB48D}" sibTransId="{0F915832-A5BF-42E2-87D8-99A7F8F5F3B9}"/>
    <dgm:cxn modelId="{506D3978-6DF4-4DA4-BF9E-3E86E2454E42}" srcId="{C71FD86B-D299-408F-8202-F908189117DE}" destId="{BB043744-1BFB-4AA7-BA27-F5462A1CBD5A}" srcOrd="3" destOrd="0" parTransId="{B06FAC8F-F380-4B30-9104-D35BDC4E8588}" sibTransId="{116565C8-154B-4B2E-8728-CD8CD4FC1A87}"/>
    <dgm:cxn modelId="{AEBA29FA-1E65-48AA-8A6A-015BCBF0EA66}" srcId="{C71FD86B-D299-408F-8202-F908189117DE}" destId="{DEFF339E-FACF-49FE-A3FF-0894EBB550DE}" srcOrd="2" destOrd="0" parTransId="{EA6AD52C-F903-48C9-8FF2-37EC91F33A8E}" sibTransId="{B2F84F6E-CB18-4221-8EDB-CC30B46FD52A}"/>
    <dgm:cxn modelId="{4C15A3CF-6BA3-4CE9-B156-8E711C1310B7}" type="presOf" srcId="{4BADF239-6C80-46E9-9185-6068E59A2016}" destId="{27E4698F-955C-41FB-ABA3-77B3559740F9}" srcOrd="0" destOrd="0" presId="urn:microsoft.com/office/officeart/2005/8/layout/process4"/>
    <dgm:cxn modelId="{C972DBFF-E4F8-4125-A378-4A116CBDDDF5}" type="presOf" srcId="{3245939B-B510-47A8-ABC6-452B08BEACA0}" destId="{26258049-24A5-4DA2-9F1D-26A934A39EFB}" srcOrd="1" destOrd="0" presId="urn:microsoft.com/office/officeart/2005/8/layout/process4"/>
    <dgm:cxn modelId="{AD1CD1AD-8488-4F2F-B1DA-A649D8EEC69D}" type="presOf" srcId="{A5C9B978-4626-45DB-BBF3-2D9A918921F1}" destId="{EF9AF117-9C23-4DBA-AE08-8000FA23C2E9}" srcOrd="0" destOrd="0" presId="urn:microsoft.com/office/officeart/2005/8/layout/process4"/>
    <dgm:cxn modelId="{D12E23FD-009A-458E-8F96-E05D81F4DAA4}" type="presOf" srcId="{376B46A4-110A-4E3C-99DE-7F027FA83711}" destId="{72989653-0999-4256-AFBD-A7D05CA178FD}" srcOrd="0" destOrd="0" presId="urn:microsoft.com/office/officeart/2005/8/layout/process4"/>
    <dgm:cxn modelId="{F72E6204-34E7-4595-B854-C52517D976B9}" type="presOf" srcId="{F3EFED5D-0AB7-4705-9D0E-11D11B214BC3}" destId="{B9D910BE-3B59-4A2D-B913-E37725E0DF98}" srcOrd="0" destOrd="0" presId="urn:microsoft.com/office/officeart/2005/8/layout/process4"/>
    <dgm:cxn modelId="{A522D747-E840-4CA6-9DB1-321B89EAAB7B}" srcId="{8B5053D7-D2B9-4606-B22E-3C7EA9F31F2C}" destId="{4BADF239-6C80-46E9-9185-6068E59A2016}" srcOrd="1" destOrd="0" parTransId="{D86B387D-5645-4F9C-B249-915E3F714BE1}" sibTransId="{A00BFB94-ACEA-421E-9B39-491AB9CCB01B}"/>
    <dgm:cxn modelId="{82AE8015-F48A-4913-BF40-A7E0E6846FC1}" type="presOf" srcId="{DEFF339E-FACF-49FE-A3FF-0894EBB550DE}" destId="{555AE749-FC0E-4512-BB81-C1DB8969D981}" srcOrd="0" destOrd="0" presId="urn:microsoft.com/office/officeart/2005/8/layout/process4"/>
    <dgm:cxn modelId="{85FDD51D-03CB-437D-B288-17EABCFAF2E4}" srcId="{4BADF239-6C80-46E9-9185-6068E59A2016}" destId="{4154E7E0-FC9A-4C38-BAD6-A852A3868848}" srcOrd="0" destOrd="0" parTransId="{A470B4EB-AFAF-42E6-B9E4-7C0A19DDBDC3}" sibTransId="{77F67F21-36CD-489F-831E-936D9949AC8C}"/>
    <dgm:cxn modelId="{1AB34693-53D6-4EF9-A78F-42B2AEF4206F}" srcId="{52630D65-5FE4-46F2-98C6-2CE4DB928CCA}" destId="{376B46A4-110A-4E3C-99DE-7F027FA83711}" srcOrd="0" destOrd="0" parTransId="{3263F5C0-421C-4449-8A1C-90DB3E24E72E}" sibTransId="{EAFD1DA0-5E9B-4EA5-AE27-7A13BA523D02}"/>
    <dgm:cxn modelId="{2401F1B6-8B24-4148-B425-CDCF48AEBFCC}" srcId="{4BADF239-6C80-46E9-9185-6068E59A2016}" destId="{8B57F0DB-96BD-4C8F-9319-7D5735CB1937}" srcOrd="2" destOrd="0" parTransId="{1CCEF1C8-2043-49FA-9987-8A24016EBAA5}" sibTransId="{DBF74DBC-FCF7-4E62-86A3-C2F28647F0D4}"/>
    <dgm:cxn modelId="{C23631FE-6E73-428F-BD45-DF9ADA90548E}" type="presOf" srcId="{93C7A538-B4C5-4C3D-A438-D4C90FAC5A2A}" destId="{0E0A23F4-C108-4686-B66E-E4905F64D1B9}" srcOrd="0" destOrd="0" presId="urn:microsoft.com/office/officeart/2005/8/layout/process4"/>
    <dgm:cxn modelId="{6A378864-4B37-479C-A658-F084FD4CD679}" type="presOf" srcId="{A4035829-9336-41A9-890A-788CA0AD08FE}" destId="{04825FE7-6B75-4F75-A052-3DB4EAEFE11B}" srcOrd="0" destOrd="0" presId="urn:microsoft.com/office/officeart/2005/8/layout/process4"/>
    <dgm:cxn modelId="{338F7C37-ADE1-4F32-890C-69FF0AEE4552}" srcId="{52630D65-5FE4-46F2-98C6-2CE4DB928CCA}" destId="{D53DB77C-28E1-40C3-9C58-A2AA74195EF3}" srcOrd="2" destOrd="0" parTransId="{E9B76A55-1188-4051-96E6-177B4DBD5D84}" sibTransId="{D5DCE2E5-1F04-453C-976C-4631F51EE1EB}"/>
    <dgm:cxn modelId="{E10CBBCF-6DA4-4D37-B2C0-BBBE05E669DF}" srcId="{8B5053D7-D2B9-4606-B22E-3C7EA9F31F2C}" destId="{C71FD86B-D299-408F-8202-F908189117DE}" srcOrd="2" destOrd="0" parTransId="{2A005A50-CFD5-467A-BCD3-B5E90EE3DB8F}" sibTransId="{3DB999D5-8DC5-4E9A-82E0-99B98D1050CA}"/>
    <dgm:cxn modelId="{504F3E0D-21BC-4C6C-B8FD-5773A05FBD15}" type="presOf" srcId="{17B44BF0-76C8-42FA-91A7-EA20D1A35877}" destId="{814E3966-AFC1-4217-9B1D-D2AE578A6157}" srcOrd="0" destOrd="0" presId="urn:microsoft.com/office/officeart/2005/8/layout/process4"/>
    <dgm:cxn modelId="{2A5F1AE5-EA90-403C-83BF-9E0E28529900}" srcId="{52630D65-5FE4-46F2-98C6-2CE4DB928CCA}" destId="{93C7A538-B4C5-4C3D-A438-D4C90FAC5A2A}" srcOrd="1" destOrd="0" parTransId="{127589E0-DD7C-434B-B598-D6A81C311132}" sibTransId="{54D0C877-CB83-46B1-93CE-3161959364BD}"/>
    <dgm:cxn modelId="{E6B9F5E6-056A-4489-B21D-D30CA015C479}" srcId="{4BADF239-6C80-46E9-9185-6068E59A2016}" destId="{17B44BF0-76C8-42FA-91A7-EA20D1A35877}" srcOrd="3" destOrd="0" parTransId="{C885B2B2-D883-4F1F-A82E-5DD9427C583B}" sibTransId="{13A8E014-CCE3-4A70-8316-3A95BD311B78}"/>
    <dgm:cxn modelId="{7EF5981C-3441-4F63-970F-0FA354215B43}" type="presOf" srcId="{8B5053D7-D2B9-4606-B22E-3C7EA9F31F2C}" destId="{CDBDDFB9-B0E9-43C2-A500-729B74D168B5}" srcOrd="0" destOrd="0" presId="urn:microsoft.com/office/officeart/2005/8/layout/process4"/>
    <dgm:cxn modelId="{F38B3FB1-7F86-4EE9-A9A6-9D14D66B3032}" type="presOf" srcId="{52630D65-5FE4-46F2-98C6-2CE4DB928CCA}" destId="{DE364419-AFAD-44AA-A2A3-AAFCF6FFFDD7}" srcOrd="1" destOrd="0" presId="urn:microsoft.com/office/officeart/2005/8/layout/process4"/>
    <dgm:cxn modelId="{D35F0855-FB07-41CB-9273-F1E1EB14737C}" srcId="{3245939B-B510-47A8-ABC6-452B08BEACA0}" destId="{FB1E66DF-A29F-46EB-BF7C-E7AFEB40819D}" srcOrd="0" destOrd="0" parTransId="{DDF3844A-AC02-4A96-9C0C-C490FEE6B3B0}" sibTransId="{19ECE647-71F2-4FCA-A98B-00439C0B9FE4}"/>
    <dgm:cxn modelId="{0BDB3222-B007-4C98-A8A6-028F39DD8A12}" type="presOf" srcId="{5BFB292D-F4DF-44CE-A071-F459D84C35DF}" destId="{A3B5346B-4789-48DB-AE6A-3F950886CA57}" srcOrd="0" destOrd="0" presId="urn:microsoft.com/office/officeart/2005/8/layout/process4"/>
    <dgm:cxn modelId="{59E628C7-E49D-4905-A05A-F50224A780D5}" srcId="{8B5053D7-D2B9-4606-B22E-3C7EA9F31F2C}" destId="{52630D65-5FE4-46F2-98C6-2CE4DB928CCA}" srcOrd="3" destOrd="0" parTransId="{512AF8D9-49B9-44CD-9102-11ABD5F54EF1}" sibTransId="{95786AE4-72B0-4FBC-9325-AA95D10AADF4}"/>
    <dgm:cxn modelId="{8D3F9206-42D3-4FD3-8704-C5372595AD90}" srcId="{3245939B-B510-47A8-ABC6-452B08BEACA0}" destId="{A4035829-9336-41A9-890A-788CA0AD08FE}" srcOrd="1" destOrd="0" parTransId="{6410B280-2A03-42F8-A92C-163C3DBEE2CD}" sibTransId="{505C3DA0-67E1-45C5-A371-30C7539D14DE}"/>
    <dgm:cxn modelId="{FA820F0A-5E8E-41EF-8CB5-9EA92606887C}" type="presOf" srcId="{CA9842CB-2590-41AA-A1C2-C3DB61387332}" destId="{D4CC072E-77E7-4A98-88DC-D03FA034457F}" srcOrd="0" destOrd="0" presId="urn:microsoft.com/office/officeart/2005/8/layout/process4"/>
    <dgm:cxn modelId="{220BAC23-7CE1-430F-A1F8-3BC3FB4AD657}" type="presParOf" srcId="{CDBDDFB9-B0E9-43C2-A500-729B74D168B5}" destId="{C6977559-0A8A-4793-A1E7-59BEAD17EAC7}" srcOrd="0" destOrd="0" presId="urn:microsoft.com/office/officeart/2005/8/layout/process4"/>
    <dgm:cxn modelId="{A50629FF-DD62-44BF-AA2C-47CAA35A32C0}" type="presParOf" srcId="{C6977559-0A8A-4793-A1E7-59BEAD17EAC7}" destId="{6EBFF1BA-B8EF-4EB1-B6A1-B8A3562B0E77}" srcOrd="0" destOrd="0" presId="urn:microsoft.com/office/officeart/2005/8/layout/process4"/>
    <dgm:cxn modelId="{1A577B64-383E-46D2-8161-7C1676CE4D05}" type="presParOf" srcId="{C6977559-0A8A-4793-A1E7-59BEAD17EAC7}" destId="{DE364419-AFAD-44AA-A2A3-AAFCF6FFFDD7}" srcOrd="1" destOrd="0" presId="urn:microsoft.com/office/officeart/2005/8/layout/process4"/>
    <dgm:cxn modelId="{119A1F35-7AC3-49CE-82D6-0B5CD03D6A85}" type="presParOf" srcId="{C6977559-0A8A-4793-A1E7-59BEAD17EAC7}" destId="{35E3D411-4340-4975-8B5A-7C890BFFEE5B}" srcOrd="2" destOrd="0" presId="urn:microsoft.com/office/officeart/2005/8/layout/process4"/>
    <dgm:cxn modelId="{CE4B73A4-648D-4C38-9D61-01F80AAD5C65}" type="presParOf" srcId="{35E3D411-4340-4975-8B5A-7C890BFFEE5B}" destId="{72989653-0999-4256-AFBD-A7D05CA178FD}" srcOrd="0" destOrd="0" presId="urn:microsoft.com/office/officeart/2005/8/layout/process4"/>
    <dgm:cxn modelId="{B93D02A1-CE90-4BD7-9944-82EF28BD0436}" type="presParOf" srcId="{35E3D411-4340-4975-8B5A-7C890BFFEE5B}" destId="{0E0A23F4-C108-4686-B66E-E4905F64D1B9}" srcOrd="1" destOrd="0" presId="urn:microsoft.com/office/officeart/2005/8/layout/process4"/>
    <dgm:cxn modelId="{CA7E6328-A45F-4427-B6A9-180BA13B11FA}" type="presParOf" srcId="{35E3D411-4340-4975-8B5A-7C890BFFEE5B}" destId="{1564F15C-5D87-435E-8C31-40F099FBFEAF}" srcOrd="2" destOrd="0" presId="urn:microsoft.com/office/officeart/2005/8/layout/process4"/>
    <dgm:cxn modelId="{6F2E855C-2176-4392-94D4-B800B11AE548}" type="presParOf" srcId="{35E3D411-4340-4975-8B5A-7C890BFFEE5B}" destId="{EF9AF117-9C23-4DBA-AE08-8000FA23C2E9}" srcOrd="3" destOrd="0" presId="urn:microsoft.com/office/officeart/2005/8/layout/process4"/>
    <dgm:cxn modelId="{97507449-59FA-418D-B807-A4CAB3BB5C5F}" type="presParOf" srcId="{35E3D411-4340-4975-8B5A-7C890BFFEE5B}" destId="{13E6C2C8-4F68-46C4-AFF4-5912B0F343C8}" srcOrd="4" destOrd="0" presId="urn:microsoft.com/office/officeart/2005/8/layout/process4"/>
    <dgm:cxn modelId="{A0A262B8-AB5A-4240-A553-6BA16EF1EF08}" type="presParOf" srcId="{CDBDDFB9-B0E9-43C2-A500-729B74D168B5}" destId="{79EAEEEB-950D-4388-8F9D-E61F4D825630}" srcOrd="1" destOrd="0" presId="urn:microsoft.com/office/officeart/2005/8/layout/process4"/>
    <dgm:cxn modelId="{9278A36E-C979-4405-9053-20071F8A5332}" type="presParOf" srcId="{CDBDDFB9-B0E9-43C2-A500-729B74D168B5}" destId="{07A0A8D6-8AF1-4EC7-BDC0-609C4BFFBDAA}" srcOrd="2" destOrd="0" presId="urn:microsoft.com/office/officeart/2005/8/layout/process4"/>
    <dgm:cxn modelId="{F4DB2B9C-37CE-44FF-A3F8-5CAB7579CDF5}" type="presParOf" srcId="{07A0A8D6-8AF1-4EC7-BDC0-609C4BFFBDAA}" destId="{52BBDBD9-79B8-4DBD-B281-465AE0CD175B}" srcOrd="0" destOrd="0" presId="urn:microsoft.com/office/officeart/2005/8/layout/process4"/>
    <dgm:cxn modelId="{552F4E6C-5751-4C10-ACD9-37A6FFA31F70}" type="presParOf" srcId="{07A0A8D6-8AF1-4EC7-BDC0-609C4BFFBDAA}" destId="{3EBA9F71-3A2D-4EB7-94A6-840CDB7F250D}" srcOrd="1" destOrd="0" presId="urn:microsoft.com/office/officeart/2005/8/layout/process4"/>
    <dgm:cxn modelId="{3E805561-292F-46E0-9215-66B2F7051A55}" type="presParOf" srcId="{07A0A8D6-8AF1-4EC7-BDC0-609C4BFFBDAA}" destId="{E3EE09DE-8878-4222-81C6-8B3CB0735E3E}" srcOrd="2" destOrd="0" presId="urn:microsoft.com/office/officeart/2005/8/layout/process4"/>
    <dgm:cxn modelId="{45E69ED9-A51B-4A76-ACBB-F15950C5A5C7}" type="presParOf" srcId="{E3EE09DE-8878-4222-81C6-8B3CB0735E3E}" destId="{AB4EF58B-AEC8-4D70-8BC0-2DD69FDCCEB1}" srcOrd="0" destOrd="0" presId="urn:microsoft.com/office/officeart/2005/8/layout/process4"/>
    <dgm:cxn modelId="{088A08FE-4465-4EDA-A644-A8D691D4F3FA}" type="presParOf" srcId="{E3EE09DE-8878-4222-81C6-8B3CB0735E3E}" destId="{A3B5346B-4789-48DB-AE6A-3F950886CA57}" srcOrd="1" destOrd="0" presId="urn:microsoft.com/office/officeart/2005/8/layout/process4"/>
    <dgm:cxn modelId="{75E052E3-B892-4001-B87F-0EAB2D6F1246}" type="presParOf" srcId="{E3EE09DE-8878-4222-81C6-8B3CB0735E3E}" destId="{555AE749-FC0E-4512-BB81-C1DB8969D981}" srcOrd="2" destOrd="0" presId="urn:microsoft.com/office/officeart/2005/8/layout/process4"/>
    <dgm:cxn modelId="{3A167F00-4DD4-4B3A-ABA5-5995670B97FC}" type="presParOf" srcId="{E3EE09DE-8878-4222-81C6-8B3CB0735E3E}" destId="{7B7AA9DC-3BA1-41CB-B223-F63C79AE56B8}" srcOrd="3" destOrd="0" presId="urn:microsoft.com/office/officeart/2005/8/layout/process4"/>
    <dgm:cxn modelId="{EC5E7735-D3E1-4D03-BFC9-3021F1D1748A}" type="presParOf" srcId="{CDBDDFB9-B0E9-43C2-A500-729B74D168B5}" destId="{B475609D-8F7D-4304-A953-6D2B36AB96A6}" srcOrd="3" destOrd="0" presId="urn:microsoft.com/office/officeart/2005/8/layout/process4"/>
    <dgm:cxn modelId="{8D5ED92D-ACD9-4D6B-90F1-733E5961F75E}" type="presParOf" srcId="{CDBDDFB9-B0E9-43C2-A500-729B74D168B5}" destId="{1988F297-A1C8-44C3-A8BB-60F298B5D5CC}" srcOrd="4" destOrd="0" presId="urn:microsoft.com/office/officeart/2005/8/layout/process4"/>
    <dgm:cxn modelId="{1BF09769-D509-41BB-BD83-49A04B34907C}" type="presParOf" srcId="{1988F297-A1C8-44C3-A8BB-60F298B5D5CC}" destId="{27E4698F-955C-41FB-ABA3-77B3559740F9}" srcOrd="0" destOrd="0" presId="urn:microsoft.com/office/officeart/2005/8/layout/process4"/>
    <dgm:cxn modelId="{B8BA1994-BE82-408D-BFD8-6EB0F22CD933}" type="presParOf" srcId="{1988F297-A1C8-44C3-A8BB-60F298B5D5CC}" destId="{21BFEDC1-90A0-47B3-B948-A015469E5CEF}" srcOrd="1" destOrd="0" presId="urn:microsoft.com/office/officeart/2005/8/layout/process4"/>
    <dgm:cxn modelId="{13F20050-245F-42D9-B0B2-DCEC2460950A}" type="presParOf" srcId="{1988F297-A1C8-44C3-A8BB-60F298B5D5CC}" destId="{E53F5922-A5B8-4B77-A779-AA4002D31FC8}" srcOrd="2" destOrd="0" presId="urn:microsoft.com/office/officeart/2005/8/layout/process4"/>
    <dgm:cxn modelId="{3BB3EDF5-D0F3-4149-A758-C0BF204D8C07}" type="presParOf" srcId="{E53F5922-A5B8-4B77-A779-AA4002D31FC8}" destId="{AB3052DA-239A-486F-960C-5111AE6D3440}" srcOrd="0" destOrd="0" presId="urn:microsoft.com/office/officeart/2005/8/layout/process4"/>
    <dgm:cxn modelId="{F52A81B9-2662-47ED-99DA-3019B2554CB0}" type="presParOf" srcId="{E53F5922-A5B8-4B77-A779-AA4002D31FC8}" destId="{D4CC072E-77E7-4A98-88DC-D03FA034457F}" srcOrd="1" destOrd="0" presId="urn:microsoft.com/office/officeart/2005/8/layout/process4"/>
    <dgm:cxn modelId="{DA592ACE-6CC6-464E-B74B-348DE220F9C1}" type="presParOf" srcId="{E53F5922-A5B8-4B77-A779-AA4002D31FC8}" destId="{27488B5B-E763-4A18-B4F0-F6457A19737D}" srcOrd="2" destOrd="0" presId="urn:microsoft.com/office/officeart/2005/8/layout/process4"/>
    <dgm:cxn modelId="{F2DEE015-D18D-42DE-B2C0-427AC3DCF186}" type="presParOf" srcId="{E53F5922-A5B8-4B77-A779-AA4002D31FC8}" destId="{814E3966-AFC1-4217-9B1D-D2AE578A6157}" srcOrd="3" destOrd="0" presId="urn:microsoft.com/office/officeart/2005/8/layout/process4"/>
    <dgm:cxn modelId="{0D452382-5939-4877-877A-CF9BB3A766EE}" type="presParOf" srcId="{CDBDDFB9-B0E9-43C2-A500-729B74D168B5}" destId="{39760A1A-6E52-4723-82C2-B9CDB52C15F1}" srcOrd="5" destOrd="0" presId="urn:microsoft.com/office/officeart/2005/8/layout/process4"/>
    <dgm:cxn modelId="{CEBFA251-438C-45E9-9E9C-79AE7919E349}" type="presParOf" srcId="{CDBDDFB9-B0E9-43C2-A500-729B74D168B5}" destId="{1B869646-9DD0-4F9D-87C7-F8FC0B0113AE}" srcOrd="6" destOrd="0" presId="urn:microsoft.com/office/officeart/2005/8/layout/process4"/>
    <dgm:cxn modelId="{D13691FA-A88E-43FB-8537-9A00DECE36B4}" type="presParOf" srcId="{1B869646-9DD0-4F9D-87C7-F8FC0B0113AE}" destId="{07879827-6138-4FD6-96FF-B62A68F374FB}" srcOrd="0" destOrd="0" presId="urn:microsoft.com/office/officeart/2005/8/layout/process4"/>
    <dgm:cxn modelId="{1D1EA62F-61A0-46AD-8245-64F797C69D1A}" type="presParOf" srcId="{1B869646-9DD0-4F9D-87C7-F8FC0B0113AE}" destId="{26258049-24A5-4DA2-9F1D-26A934A39EFB}" srcOrd="1" destOrd="0" presId="urn:microsoft.com/office/officeart/2005/8/layout/process4"/>
    <dgm:cxn modelId="{1E4EEEF2-4D8B-4BA2-8E74-5F7B6DD5BB63}" type="presParOf" srcId="{1B869646-9DD0-4F9D-87C7-F8FC0B0113AE}" destId="{78C6BA6E-1DA9-416D-BB4C-9A3E1FF08E02}" srcOrd="2" destOrd="0" presId="urn:microsoft.com/office/officeart/2005/8/layout/process4"/>
    <dgm:cxn modelId="{2791CE93-4542-4840-9D5D-0BDFAAB841FA}" type="presParOf" srcId="{78C6BA6E-1DA9-416D-BB4C-9A3E1FF08E02}" destId="{B42FCC32-B8BD-489A-90AF-710AAD9BBEB9}" srcOrd="0" destOrd="0" presId="urn:microsoft.com/office/officeart/2005/8/layout/process4"/>
    <dgm:cxn modelId="{02BCAB69-55D1-4E84-9D56-35224A7FAB30}" type="presParOf" srcId="{78C6BA6E-1DA9-416D-BB4C-9A3E1FF08E02}" destId="{04825FE7-6B75-4F75-A052-3DB4EAEFE11B}" srcOrd="1" destOrd="0" presId="urn:microsoft.com/office/officeart/2005/8/layout/process4"/>
    <dgm:cxn modelId="{4DBAD799-120E-434A-924E-6B3202145233}" type="presParOf" srcId="{78C6BA6E-1DA9-416D-BB4C-9A3E1FF08E02}" destId="{B9D910BE-3B59-4A2D-B913-E37725E0DF98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2543FBBD-8C7E-40AC-928E-815148659273}" type="presOf" srcId="{B5DB6BDF-A13D-4E69-8EC4-682C7299CA9B}" destId="{B0E41E7D-F6E9-460A-8CE1-164C305C3B52}" srcOrd="0" destOrd="0" presId="urn:microsoft.com/office/officeart/2005/8/layout/vList2"/>
    <dgm:cxn modelId="{01A9D10D-9B2B-4791-A81A-6CF50F521520}" type="presOf" srcId="{9C53E905-C666-4A03-93F6-908F96309E7A}" destId="{F53835B0-7A02-4094-AF71-F5D8F4AAA6EF}" srcOrd="0" destOrd="0" presId="urn:microsoft.com/office/officeart/2005/8/layout/vList2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55A822B0-9369-4FA6-9A1C-630302692C7E}" type="presOf" srcId="{59E9F09E-E5C3-4CA6-B4FC-BD9F9D1F998F}" destId="{0A8896D1-1D3C-431F-9718-53FF1EC39D95}" srcOrd="0" destOrd="0" presId="urn:microsoft.com/office/officeart/2005/8/layout/vList2"/>
    <dgm:cxn modelId="{EC0A8415-EFA3-4F7C-B29F-8B79A6766E27}" type="presOf" srcId="{79BD4BEC-43E4-4E9D-95B9-CADEFD9E00E7}" destId="{19ED06D7-9EE3-44EF-95C4-5353FFEFC5E3}" srcOrd="0" destOrd="0" presId="urn:microsoft.com/office/officeart/2005/8/layout/vList2"/>
    <dgm:cxn modelId="{83664D4F-0C04-4513-8DA8-C229A57B06A7}" type="presOf" srcId="{378AC8D6-6F59-4077-848F-610A03738724}" destId="{11DBC610-4B39-4D62-873F-B7D950CF01ED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A8C9F064-310A-439A-8DD0-3A02CA75A6AA}" type="presOf" srcId="{D1F7439E-0280-45B4-8EC8-6584755202EF}" destId="{B25F164B-37A0-45ED-9AC1-9126ABA19BDE}" srcOrd="0" destOrd="0" presId="urn:microsoft.com/office/officeart/2005/8/layout/vList2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E927BF0B-F218-42F0-9C40-3C1890F5C014}" type="presOf" srcId="{AFBA2F3D-956A-4B32-9CFF-6E2A0809F0F9}" destId="{69644525-18F9-4D6A-8960-4875E072023C}" srcOrd="0" destOrd="0" presId="urn:microsoft.com/office/officeart/2005/8/layout/vList2"/>
    <dgm:cxn modelId="{092E78F3-27AB-4E47-8E20-1110CD8FB49C}" type="presOf" srcId="{F17D4832-0095-4738-8316-99078C25AC4D}" destId="{295C961C-7D9E-4DB6-9B07-C1070E214103}" srcOrd="0" destOrd="0" presId="urn:microsoft.com/office/officeart/2005/8/layout/vList2"/>
    <dgm:cxn modelId="{D495AD0F-5DFB-4D17-8835-EF18F52CCCFF}" type="presOf" srcId="{CD0C2BFA-E129-4D7E-AE6F-77BB3199B00C}" destId="{A99DFE33-245D-4D66-8078-67AE776B72EE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993928A2-5EC5-4DB8-87BA-A508D9CA6316}" type="presParOf" srcId="{11DBC610-4B39-4D62-873F-B7D950CF01ED}" destId="{295C961C-7D9E-4DB6-9B07-C1070E214103}" srcOrd="0" destOrd="0" presId="urn:microsoft.com/office/officeart/2005/8/layout/vList2"/>
    <dgm:cxn modelId="{E2B2FA51-16FD-4C8E-9F71-C6A7E81D1E5E}" type="presParOf" srcId="{11DBC610-4B39-4D62-873F-B7D950CF01ED}" destId="{97904885-6D79-43FD-9789-CE5E41AD76AF}" srcOrd="1" destOrd="0" presId="urn:microsoft.com/office/officeart/2005/8/layout/vList2"/>
    <dgm:cxn modelId="{DCCA5FF8-C0E9-416A-A6F0-78A770BAD02B}" type="presParOf" srcId="{11DBC610-4B39-4D62-873F-B7D950CF01ED}" destId="{A99DFE33-245D-4D66-8078-67AE776B72EE}" srcOrd="2" destOrd="0" presId="urn:microsoft.com/office/officeart/2005/8/layout/vList2"/>
    <dgm:cxn modelId="{A0D8F71E-99BC-4471-A7A6-73C3CE56FBCA}" type="presParOf" srcId="{11DBC610-4B39-4D62-873F-B7D950CF01ED}" destId="{B29F61C5-3302-42F7-9584-5C8EED116C1E}" srcOrd="3" destOrd="0" presId="urn:microsoft.com/office/officeart/2005/8/layout/vList2"/>
    <dgm:cxn modelId="{7B60B38F-755C-4660-9BAB-00EB31C7718B}" type="presParOf" srcId="{11DBC610-4B39-4D62-873F-B7D950CF01ED}" destId="{B0E41E7D-F6E9-460A-8CE1-164C305C3B52}" srcOrd="4" destOrd="0" presId="urn:microsoft.com/office/officeart/2005/8/layout/vList2"/>
    <dgm:cxn modelId="{334C684A-991D-463C-A139-4414DBC59273}" type="presParOf" srcId="{11DBC610-4B39-4D62-873F-B7D950CF01ED}" destId="{7FE7C920-1B44-4E40-8587-999FE9841ED3}" srcOrd="5" destOrd="0" presId="urn:microsoft.com/office/officeart/2005/8/layout/vList2"/>
    <dgm:cxn modelId="{55F8F57D-EFC1-4F8B-A924-18CFB03FB2BD}" type="presParOf" srcId="{11DBC610-4B39-4D62-873F-B7D950CF01ED}" destId="{69644525-18F9-4D6A-8960-4875E072023C}" srcOrd="6" destOrd="0" presId="urn:microsoft.com/office/officeart/2005/8/layout/vList2"/>
    <dgm:cxn modelId="{CF28B1F5-B433-4F9E-9858-209205CA9E35}" type="presParOf" srcId="{11DBC610-4B39-4D62-873F-B7D950CF01ED}" destId="{668CD2DD-7C33-4A0D-B2AE-3C8261735C7F}" srcOrd="7" destOrd="0" presId="urn:microsoft.com/office/officeart/2005/8/layout/vList2"/>
    <dgm:cxn modelId="{1F5D01D9-6E70-4216-A5F8-D01E74B271BF}" type="presParOf" srcId="{11DBC610-4B39-4D62-873F-B7D950CF01ED}" destId="{19ED06D7-9EE3-44EF-95C4-5353FFEFC5E3}" srcOrd="8" destOrd="0" presId="urn:microsoft.com/office/officeart/2005/8/layout/vList2"/>
    <dgm:cxn modelId="{A5BE313B-3AED-44B4-B957-E0631BC530DD}" type="presParOf" srcId="{11DBC610-4B39-4D62-873F-B7D950CF01ED}" destId="{A0408FF5-259E-4D5E-A7D4-FEFA4A67F33B}" srcOrd="9" destOrd="0" presId="urn:microsoft.com/office/officeart/2005/8/layout/vList2"/>
    <dgm:cxn modelId="{A9BAC21F-117B-4786-BDC9-2BE54048F219}" type="presParOf" srcId="{11DBC610-4B39-4D62-873F-B7D950CF01ED}" destId="{0A8896D1-1D3C-431F-9718-53FF1EC39D95}" srcOrd="10" destOrd="0" presId="urn:microsoft.com/office/officeart/2005/8/layout/vList2"/>
    <dgm:cxn modelId="{FC310992-7920-40E3-8DC4-49C3F546973F}" type="presParOf" srcId="{11DBC610-4B39-4D62-873F-B7D950CF01ED}" destId="{735C9516-E078-4261-AE73-EC626F6D2489}" srcOrd="11" destOrd="0" presId="urn:microsoft.com/office/officeart/2005/8/layout/vList2"/>
    <dgm:cxn modelId="{78DBB6D6-82B0-44E2-9FF0-115CE20A538E}" type="presParOf" srcId="{11DBC610-4B39-4D62-873F-B7D950CF01ED}" destId="{F53835B0-7A02-4094-AF71-F5D8F4AAA6EF}" srcOrd="12" destOrd="0" presId="urn:microsoft.com/office/officeart/2005/8/layout/vList2"/>
    <dgm:cxn modelId="{FA1F5C45-32F4-495D-A728-F979FC8CE982}" type="presParOf" srcId="{11DBC610-4B39-4D62-873F-B7D950CF01ED}" destId="{F0039CD0-6A0F-4CCC-87F1-DA3821B97429}" srcOrd="13" destOrd="0" presId="urn:microsoft.com/office/officeart/2005/8/layout/vList2"/>
    <dgm:cxn modelId="{304C2C40-75AE-4F04-A823-0DFF81FF5857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2B911BBC-4462-41F6-AC15-8FD5A0907BBB}" type="doc">
      <dgm:prSet loTypeId="urn:microsoft.com/office/officeart/2005/8/layout/h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1A8B5160-ED3B-47B5-B8D7-433574BEB544}">
      <dgm:prSet phldrT="[Texto]" custT="1"/>
      <dgm:spPr/>
      <dgm:t>
        <a:bodyPr/>
        <a:lstStyle/>
        <a:p>
          <a:r>
            <a: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Funciones</a:t>
          </a:r>
          <a:endParaRPr lang="es-MX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F991BA3-336F-4CBE-A4AE-D43C703AFF04}" type="parTrans" cxnId="{97DBEC64-0965-40A7-9CE7-632691BF4A03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F1B63212-0C5B-4EBF-A8A3-A9DF29280D0E}" type="sibTrans" cxnId="{97DBEC64-0965-40A7-9CE7-632691BF4A03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EF153CF0-1AE1-472D-80B5-CDC7E4257EC9}">
      <dgm:prSet phldrT="[Texto]" custT="1"/>
      <dgm:spPr/>
      <dgm:t>
        <a:bodyPr/>
        <a:lstStyle/>
        <a:p>
          <a:r>
            <a:rPr lang="es-MX" sz="1400" dirty="0" smtClean="0">
              <a:latin typeface="Kalinga" pitchFamily="34" charset="0"/>
              <a:cs typeface="Kalinga" pitchFamily="34" charset="0"/>
            </a:rPr>
            <a:t>Impulsar</a:t>
          </a:r>
          <a:endParaRPr lang="es-MX" sz="1400" dirty="0">
            <a:latin typeface="Kalinga" pitchFamily="34" charset="0"/>
            <a:cs typeface="Kalinga" pitchFamily="34" charset="0"/>
          </a:endParaRPr>
        </a:p>
      </dgm:t>
    </dgm:pt>
    <dgm:pt modelId="{7ED8D715-A80C-4693-9A38-F0C9C2F004EA}" type="parTrans" cxnId="{E5151C18-076D-46A0-AB7D-C2AFE878A624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F84D6DB5-91AD-486C-B50E-0D47E03E32EE}" type="sibTrans" cxnId="{E5151C18-076D-46A0-AB7D-C2AFE878A624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076766E8-6AF0-44C5-A7EA-81F914917248}">
      <dgm:prSet phldrT="[Texto]" custT="1"/>
      <dgm:spPr/>
      <dgm:t>
        <a:bodyPr/>
        <a:lstStyle/>
        <a:p>
          <a:r>
            <a:rPr lang="es-MX" sz="1400" dirty="0" smtClean="0">
              <a:latin typeface="Kalinga" pitchFamily="34" charset="0"/>
              <a:cs typeface="Kalinga" pitchFamily="34" charset="0"/>
            </a:rPr>
            <a:t>Resistir</a:t>
          </a:r>
          <a:endParaRPr lang="es-MX" sz="1400" dirty="0">
            <a:latin typeface="Kalinga" pitchFamily="34" charset="0"/>
            <a:cs typeface="Kalinga" pitchFamily="34" charset="0"/>
          </a:endParaRPr>
        </a:p>
      </dgm:t>
    </dgm:pt>
    <dgm:pt modelId="{F716AF6E-0681-4907-8F1C-EBA2141FBE6A}" type="parTrans" cxnId="{B346EF80-12BB-45E0-9FFC-C269EA7E6D51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9E4181E0-0922-4367-940A-5AA64E5E28EB}" type="sibTrans" cxnId="{B346EF80-12BB-45E0-9FFC-C269EA7E6D51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43CD7542-1836-4FBF-BA21-2603A57B53FC}">
      <dgm:prSet phldrT="[Texto]" custT="1"/>
      <dgm:spPr/>
      <dgm:t>
        <a:bodyPr/>
        <a:lstStyle/>
        <a:p>
          <a:r>
            <a: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Relaciones</a:t>
          </a:r>
          <a:endParaRPr lang="es-MX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1DF54A0-4EB7-45E1-980C-B4AE77B60D30}" type="parTrans" cxnId="{1CF03DB9-27AE-4814-8B29-1E8F51C8C416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10562571-4B29-48FF-A165-9C8D2144D0EF}" type="sibTrans" cxnId="{1CF03DB9-27AE-4814-8B29-1E8F51C8C416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879D7F84-86C6-4E5F-9451-5D0CE7C51A3B}">
      <dgm:prSet phldrT="[Texto]" custT="1"/>
      <dgm:spPr/>
      <dgm:t>
        <a:bodyPr/>
        <a:lstStyle/>
        <a:p>
          <a:r>
            <a:rPr lang="es-MX" sz="1400" dirty="0" smtClean="0">
              <a:latin typeface="Kalinga" pitchFamily="34" charset="0"/>
              <a:cs typeface="Kalinga" pitchFamily="34" charset="0"/>
            </a:rPr>
            <a:t>Subordinación</a:t>
          </a:r>
          <a:endParaRPr lang="es-MX" sz="1400" dirty="0">
            <a:latin typeface="Kalinga" pitchFamily="34" charset="0"/>
            <a:cs typeface="Kalinga" pitchFamily="34" charset="0"/>
          </a:endParaRPr>
        </a:p>
      </dgm:t>
    </dgm:pt>
    <dgm:pt modelId="{3636E711-50D7-4EED-B7AA-D82AC4FB1279}" type="parTrans" cxnId="{FEFE7AAD-6E5C-4824-B8F9-9DC6C4C21254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327474B0-6755-4D37-ADB0-C819FEECBE16}" type="sibTrans" cxnId="{FEFE7AAD-6E5C-4824-B8F9-9DC6C4C21254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2EB98D6F-E73D-4135-99E6-AA97E3D7C6E4}">
      <dgm:prSet phldrT="[Texto]" custT="1"/>
      <dgm:spPr/>
      <dgm:t>
        <a:bodyPr/>
        <a:lstStyle/>
        <a:p>
          <a:r>
            <a:rPr lang="es-MX" sz="1400" dirty="0" smtClean="0">
              <a:latin typeface="Kalinga" pitchFamily="34" charset="0"/>
              <a:cs typeface="Kalinga" pitchFamily="34" charset="0"/>
            </a:rPr>
            <a:t>Cooperación</a:t>
          </a:r>
          <a:endParaRPr lang="es-MX" sz="1400" dirty="0">
            <a:latin typeface="Kalinga" pitchFamily="34" charset="0"/>
            <a:cs typeface="Kalinga" pitchFamily="34" charset="0"/>
          </a:endParaRPr>
        </a:p>
      </dgm:t>
    </dgm:pt>
    <dgm:pt modelId="{72CC9492-5C05-4E2E-879C-E8A1ACED2D0E}" type="parTrans" cxnId="{E5EA5571-388D-4F64-88B7-0918AC3E3A78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4DF7A759-29A3-475C-A442-7C8A92D486FF}" type="sibTrans" cxnId="{E5EA5571-388D-4F64-88B7-0918AC3E3A78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5DF33BFF-CD70-4F44-8653-FDDBCA0063C8}">
      <dgm:prSet phldrT="[Texto]" custT="1"/>
      <dgm:spPr/>
      <dgm:t>
        <a:bodyPr/>
        <a:lstStyle/>
        <a:p>
          <a:r>
            <a:rPr lang="es-MX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Organización</a:t>
          </a:r>
          <a:endParaRPr lang="es-MX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6DBB976-226A-4018-AC6D-83DAB2A27D50}" type="parTrans" cxnId="{6CB5D74A-EFDF-47CD-B9B9-E2CBABEA313A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321A544C-DD67-4461-A6FD-56B4C498AAAE}" type="sibTrans" cxnId="{6CB5D74A-EFDF-47CD-B9B9-E2CBABEA313A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D69C491A-3A51-479C-A53E-90B8766150AF}">
      <dgm:prSet phldrT="[Texto]" custT="1"/>
      <dgm:spPr/>
      <dgm:t>
        <a:bodyPr/>
        <a:lstStyle/>
        <a:p>
          <a:r>
            <a:rPr lang="es-MX" sz="1400" dirty="0" smtClean="0">
              <a:latin typeface="Kalinga" pitchFamily="34" charset="0"/>
              <a:cs typeface="Kalinga" pitchFamily="34" charset="0"/>
            </a:rPr>
            <a:t>Redes</a:t>
          </a:r>
          <a:endParaRPr lang="es-MX" sz="1400" dirty="0">
            <a:latin typeface="Kalinga" pitchFamily="34" charset="0"/>
            <a:cs typeface="Kalinga" pitchFamily="34" charset="0"/>
          </a:endParaRPr>
        </a:p>
      </dgm:t>
    </dgm:pt>
    <dgm:pt modelId="{443B432D-FC45-4A4C-93FD-9318A31E58D3}" type="parTrans" cxnId="{6CB1B437-239A-4272-9BBB-457C9AC80880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7CBF32DD-8D62-4AC3-ADFD-1DC2AAF76AA6}" type="sibTrans" cxnId="{6CB1B437-239A-4272-9BBB-457C9AC80880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1F7D73E5-B0EC-4972-B267-71637DA5348C}">
      <dgm:prSet phldrT="[Texto]" custT="1"/>
      <dgm:spPr/>
      <dgm:t>
        <a:bodyPr/>
        <a:lstStyle/>
        <a:p>
          <a:r>
            <a:rPr lang="es-MX" sz="1400" dirty="0" smtClean="0">
              <a:latin typeface="Kalinga" pitchFamily="34" charset="0"/>
              <a:cs typeface="Kalinga" pitchFamily="34" charset="0"/>
            </a:rPr>
            <a:t>Asimilar</a:t>
          </a:r>
          <a:endParaRPr lang="es-MX" sz="1400" dirty="0">
            <a:latin typeface="Kalinga" pitchFamily="34" charset="0"/>
            <a:cs typeface="Kalinga" pitchFamily="34" charset="0"/>
          </a:endParaRPr>
        </a:p>
      </dgm:t>
    </dgm:pt>
    <dgm:pt modelId="{23056A56-5C18-4030-A67B-FB557C0F43EA}" type="parTrans" cxnId="{4C7150EC-50D6-47B4-AAFA-97012C08B279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D9FC03AF-3FD5-435A-9E31-6BC1B28CD5F7}" type="sibTrans" cxnId="{4C7150EC-50D6-47B4-AAFA-97012C08B279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AB1D1A68-ECF6-455C-824B-7C6A12941B1D}">
      <dgm:prSet phldrT="[Texto]" custT="1"/>
      <dgm:spPr/>
      <dgm:t>
        <a:bodyPr/>
        <a:lstStyle/>
        <a:p>
          <a:r>
            <a:rPr lang="es-MX" sz="1400" dirty="0" smtClean="0">
              <a:latin typeface="Kalinga" pitchFamily="34" charset="0"/>
              <a:cs typeface="Kalinga" pitchFamily="34" charset="0"/>
            </a:rPr>
            <a:t>Dominio</a:t>
          </a:r>
          <a:endParaRPr lang="es-MX" sz="1400" dirty="0">
            <a:latin typeface="Kalinga" pitchFamily="34" charset="0"/>
            <a:cs typeface="Kalinga" pitchFamily="34" charset="0"/>
          </a:endParaRPr>
        </a:p>
      </dgm:t>
    </dgm:pt>
    <dgm:pt modelId="{7BCD05D1-60C2-4ECD-AC72-F9EA9381B3A1}" type="parTrans" cxnId="{D7DF3C63-2699-4E62-8E97-63EDC4883FB3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961B6814-BEED-4954-AEF9-5F53D2AF1675}" type="sibTrans" cxnId="{D7DF3C63-2699-4E62-8E97-63EDC4883FB3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7AA2D76C-C8DE-4C4F-96B1-C7C80492214A}">
      <dgm:prSet phldrT="[Texto]" custT="1"/>
      <dgm:spPr/>
      <dgm:t>
        <a:bodyPr/>
        <a:lstStyle/>
        <a:p>
          <a:r>
            <a:rPr lang="es-MX" sz="1400" dirty="0" smtClean="0">
              <a:latin typeface="Kalinga" pitchFamily="34" charset="0"/>
              <a:cs typeface="Kalinga" pitchFamily="34" charset="0"/>
            </a:rPr>
            <a:t>Coaliciones</a:t>
          </a:r>
          <a:endParaRPr lang="es-MX" sz="1400" dirty="0">
            <a:latin typeface="Kalinga" pitchFamily="34" charset="0"/>
            <a:cs typeface="Kalinga" pitchFamily="34" charset="0"/>
          </a:endParaRPr>
        </a:p>
      </dgm:t>
    </dgm:pt>
    <dgm:pt modelId="{C708BA08-92FF-49B2-A6D2-F9E506034DAE}" type="parTrans" cxnId="{6124501E-104A-4A1D-9ADC-CFD7177BBB1A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6CA83312-093C-424D-AF99-E0485214B1B1}" type="sibTrans" cxnId="{6124501E-104A-4A1D-9ADC-CFD7177BBB1A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54FAB00A-7045-4555-A512-55721CB7ED8E}" type="pres">
      <dgm:prSet presAssocID="{2B911BBC-4462-41F6-AC15-8FD5A0907B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F71D59E-A638-4C7E-A9EF-B544AD12BC40}" type="pres">
      <dgm:prSet presAssocID="{2B911BBC-4462-41F6-AC15-8FD5A0907BBB}" presName="tSp" presStyleCnt="0"/>
      <dgm:spPr/>
    </dgm:pt>
    <dgm:pt modelId="{33A23FE0-EB3C-4E28-BC9D-275293B67998}" type="pres">
      <dgm:prSet presAssocID="{2B911BBC-4462-41F6-AC15-8FD5A0907BBB}" presName="bSp" presStyleCnt="0"/>
      <dgm:spPr/>
    </dgm:pt>
    <dgm:pt modelId="{E5526046-9381-4855-B8AC-EEF4D45B3BF4}" type="pres">
      <dgm:prSet presAssocID="{2B911BBC-4462-41F6-AC15-8FD5A0907BBB}" presName="process" presStyleCnt="0"/>
      <dgm:spPr/>
    </dgm:pt>
    <dgm:pt modelId="{98EA5DE6-798A-4BBD-BFC3-377DEE1BDEB1}" type="pres">
      <dgm:prSet presAssocID="{1A8B5160-ED3B-47B5-B8D7-433574BEB544}" presName="composite1" presStyleCnt="0"/>
      <dgm:spPr/>
    </dgm:pt>
    <dgm:pt modelId="{A493D665-A403-4627-A99B-72397EFBDDD0}" type="pres">
      <dgm:prSet presAssocID="{1A8B5160-ED3B-47B5-B8D7-433574BEB544}" presName="dummyNode1" presStyleLbl="node1" presStyleIdx="0" presStyleCnt="3"/>
      <dgm:spPr/>
    </dgm:pt>
    <dgm:pt modelId="{4B1553B7-5044-499A-B448-ACF70311AEAC}" type="pres">
      <dgm:prSet presAssocID="{1A8B5160-ED3B-47B5-B8D7-433574BEB544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C82F73-9D6C-4CAB-A3AE-B364A8DA1600}" type="pres">
      <dgm:prSet presAssocID="{1A8B5160-ED3B-47B5-B8D7-433574BEB54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34ED01D-147C-4C37-B7E3-AEEB1621312B}" type="pres">
      <dgm:prSet presAssocID="{1A8B5160-ED3B-47B5-B8D7-433574BEB544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33F61B-45BD-4771-A1E2-696A7D32F2BB}" type="pres">
      <dgm:prSet presAssocID="{1A8B5160-ED3B-47B5-B8D7-433574BEB544}" presName="connSite1" presStyleCnt="0"/>
      <dgm:spPr/>
    </dgm:pt>
    <dgm:pt modelId="{F108D243-178A-47D0-AFFF-D7A743E5701A}" type="pres">
      <dgm:prSet presAssocID="{F1B63212-0C5B-4EBF-A8A3-A9DF29280D0E}" presName="Name9" presStyleLbl="sibTrans2D1" presStyleIdx="0" presStyleCnt="2"/>
      <dgm:spPr/>
      <dgm:t>
        <a:bodyPr/>
        <a:lstStyle/>
        <a:p>
          <a:endParaRPr lang="es-MX"/>
        </a:p>
      </dgm:t>
    </dgm:pt>
    <dgm:pt modelId="{548C245E-FC72-4F23-B429-1918E6480A4C}" type="pres">
      <dgm:prSet presAssocID="{43CD7542-1836-4FBF-BA21-2603A57B53FC}" presName="composite2" presStyleCnt="0"/>
      <dgm:spPr/>
    </dgm:pt>
    <dgm:pt modelId="{0A4C669C-9B6D-422F-8418-6B4B8E69A921}" type="pres">
      <dgm:prSet presAssocID="{43CD7542-1836-4FBF-BA21-2603A57B53FC}" presName="dummyNode2" presStyleLbl="node1" presStyleIdx="0" presStyleCnt="3"/>
      <dgm:spPr/>
    </dgm:pt>
    <dgm:pt modelId="{C185E177-2E10-4E55-A99D-E2EE255C814D}" type="pres">
      <dgm:prSet presAssocID="{43CD7542-1836-4FBF-BA21-2603A57B53FC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A80128B-8D2D-48AF-ABA7-43BF0BCE933B}" type="pres">
      <dgm:prSet presAssocID="{43CD7542-1836-4FBF-BA21-2603A57B53F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886412A-4F05-41F1-8C1E-23C7DCB06126}" type="pres">
      <dgm:prSet presAssocID="{43CD7542-1836-4FBF-BA21-2603A57B53F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0F06BAB-5CF5-4B6B-8505-63413FCFBA99}" type="pres">
      <dgm:prSet presAssocID="{43CD7542-1836-4FBF-BA21-2603A57B53FC}" presName="connSite2" presStyleCnt="0"/>
      <dgm:spPr/>
    </dgm:pt>
    <dgm:pt modelId="{70B033AC-A970-4462-ACC0-C90CBFE863DD}" type="pres">
      <dgm:prSet presAssocID="{10562571-4B29-48FF-A165-9C8D2144D0EF}" presName="Name18" presStyleLbl="sibTrans2D1" presStyleIdx="1" presStyleCnt="2"/>
      <dgm:spPr/>
      <dgm:t>
        <a:bodyPr/>
        <a:lstStyle/>
        <a:p>
          <a:endParaRPr lang="es-MX"/>
        </a:p>
      </dgm:t>
    </dgm:pt>
    <dgm:pt modelId="{6303C874-3B2C-4E5E-8967-F71378B59C80}" type="pres">
      <dgm:prSet presAssocID="{5DF33BFF-CD70-4F44-8653-FDDBCA0063C8}" presName="composite1" presStyleCnt="0"/>
      <dgm:spPr/>
    </dgm:pt>
    <dgm:pt modelId="{FFD8462D-6A0E-404F-9B84-CDDAD62CCBAA}" type="pres">
      <dgm:prSet presAssocID="{5DF33BFF-CD70-4F44-8653-FDDBCA0063C8}" presName="dummyNode1" presStyleLbl="node1" presStyleIdx="1" presStyleCnt="3"/>
      <dgm:spPr/>
    </dgm:pt>
    <dgm:pt modelId="{717FC359-8725-4A48-BC27-E3DE14CF5506}" type="pres">
      <dgm:prSet presAssocID="{5DF33BFF-CD70-4F44-8653-FDDBCA0063C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920B28-5CF9-4C49-BF00-1157C3C79D41}" type="pres">
      <dgm:prSet presAssocID="{5DF33BFF-CD70-4F44-8653-FDDBCA0063C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C1C3B9-9675-4657-BB24-0433F64E44D0}" type="pres">
      <dgm:prSet presAssocID="{5DF33BFF-CD70-4F44-8653-FDDBCA0063C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0D05E0-6691-425B-BACA-B579F433B0EF}" type="pres">
      <dgm:prSet presAssocID="{5DF33BFF-CD70-4F44-8653-FDDBCA0063C8}" presName="connSite1" presStyleCnt="0"/>
      <dgm:spPr/>
    </dgm:pt>
  </dgm:ptLst>
  <dgm:cxnLst>
    <dgm:cxn modelId="{E5EA5571-388D-4F64-88B7-0918AC3E3A78}" srcId="{43CD7542-1836-4FBF-BA21-2603A57B53FC}" destId="{2EB98D6F-E73D-4135-99E6-AA97E3D7C6E4}" srcOrd="1" destOrd="0" parTransId="{72CC9492-5C05-4E2E-879C-E8A1ACED2D0E}" sibTransId="{4DF7A759-29A3-475C-A442-7C8A92D486FF}"/>
    <dgm:cxn modelId="{283E201D-E54A-4CB1-BFD0-35A8AE414452}" type="presOf" srcId="{076766E8-6AF0-44C5-A7EA-81F914917248}" destId="{5BC82F73-9D6C-4CAB-A3AE-B364A8DA1600}" srcOrd="1" destOrd="2" presId="urn:microsoft.com/office/officeart/2005/8/layout/hProcess4"/>
    <dgm:cxn modelId="{8F745118-8F77-4304-B2A5-2D9FED2190DB}" type="presOf" srcId="{AB1D1A68-ECF6-455C-824B-7C6A12941B1D}" destId="{C185E177-2E10-4E55-A99D-E2EE255C814D}" srcOrd="0" destOrd="2" presId="urn:microsoft.com/office/officeart/2005/8/layout/hProcess4"/>
    <dgm:cxn modelId="{6CB5D74A-EFDF-47CD-B9B9-E2CBABEA313A}" srcId="{2B911BBC-4462-41F6-AC15-8FD5A0907BBB}" destId="{5DF33BFF-CD70-4F44-8653-FDDBCA0063C8}" srcOrd="2" destOrd="0" parTransId="{86DBB976-226A-4018-AC6D-83DAB2A27D50}" sibTransId="{321A544C-DD67-4461-A6FD-56B4C498AAAE}"/>
    <dgm:cxn modelId="{AED5B713-B3E1-4C08-B076-54E1375C1013}" type="presOf" srcId="{2EB98D6F-E73D-4135-99E6-AA97E3D7C6E4}" destId="{CA80128B-8D2D-48AF-ABA7-43BF0BCE933B}" srcOrd="1" destOrd="1" presId="urn:microsoft.com/office/officeart/2005/8/layout/hProcess4"/>
    <dgm:cxn modelId="{E5151C18-076D-46A0-AB7D-C2AFE878A624}" srcId="{1A8B5160-ED3B-47B5-B8D7-433574BEB544}" destId="{EF153CF0-1AE1-472D-80B5-CDC7E4257EC9}" srcOrd="0" destOrd="0" parTransId="{7ED8D715-A80C-4693-9A38-F0C9C2F004EA}" sibTransId="{F84D6DB5-91AD-486C-B50E-0D47E03E32EE}"/>
    <dgm:cxn modelId="{C84A1F48-BA02-4CD8-9EA5-668142E23BE8}" type="presOf" srcId="{2EB98D6F-E73D-4135-99E6-AA97E3D7C6E4}" destId="{C185E177-2E10-4E55-A99D-E2EE255C814D}" srcOrd="0" destOrd="1" presId="urn:microsoft.com/office/officeart/2005/8/layout/hProcess4"/>
    <dgm:cxn modelId="{FAFA2BF9-A7E8-483F-A26E-24FFEBF1707C}" type="presOf" srcId="{D69C491A-3A51-479C-A53E-90B8766150AF}" destId="{39920B28-5CF9-4C49-BF00-1157C3C79D41}" srcOrd="1" destOrd="0" presId="urn:microsoft.com/office/officeart/2005/8/layout/hProcess4"/>
    <dgm:cxn modelId="{075E7C70-1455-4514-9EC0-5AE91D946B54}" type="presOf" srcId="{1F7D73E5-B0EC-4972-B267-71637DA5348C}" destId="{5BC82F73-9D6C-4CAB-A3AE-B364A8DA1600}" srcOrd="1" destOrd="1" presId="urn:microsoft.com/office/officeart/2005/8/layout/hProcess4"/>
    <dgm:cxn modelId="{F00B80EE-2AD6-4760-BD4E-7167C33A8535}" type="presOf" srcId="{5DF33BFF-CD70-4F44-8653-FDDBCA0063C8}" destId="{3DC1C3B9-9675-4657-BB24-0433F64E44D0}" srcOrd="0" destOrd="0" presId="urn:microsoft.com/office/officeart/2005/8/layout/hProcess4"/>
    <dgm:cxn modelId="{D9C836D5-7083-45F1-B5E3-E864CCDBF93A}" type="presOf" srcId="{7AA2D76C-C8DE-4C4F-96B1-C7C80492214A}" destId="{717FC359-8725-4A48-BC27-E3DE14CF5506}" srcOrd="0" destOrd="1" presId="urn:microsoft.com/office/officeart/2005/8/layout/hProcess4"/>
    <dgm:cxn modelId="{87E415C7-3A71-4C66-96DF-FBE7A72FE242}" type="presOf" srcId="{7AA2D76C-C8DE-4C4F-96B1-C7C80492214A}" destId="{39920B28-5CF9-4C49-BF00-1157C3C79D41}" srcOrd="1" destOrd="1" presId="urn:microsoft.com/office/officeart/2005/8/layout/hProcess4"/>
    <dgm:cxn modelId="{85E4AA9F-1504-4A64-B656-E3234436DF58}" type="presOf" srcId="{1F7D73E5-B0EC-4972-B267-71637DA5348C}" destId="{4B1553B7-5044-499A-B448-ACF70311AEAC}" srcOrd="0" destOrd="1" presId="urn:microsoft.com/office/officeart/2005/8/layout/hProcess4"/>
    <dgm:cxn modelId="{2892AC21-30FF-4AA3-999D-1CF7A37A9827}" type="presOf" srcId="{879D7F84-86C6-4E5F-9451-5D0CE7C51A3B}" destId="{C185E177-2E10-4E55-A99D-E2EE255C814D}" srcOrd="0" destOrd="0" presId="urn:microsoft.com/office/officeart/2005/8/layout/hProcess4"/>
    <dgm:cxn modelId="{6CB1B437-239A-4272-9BBB-457C9AC80880}" srcId="{5DF33BFF-CD70-4F44-8653-FDDBCA0063C8}" destId="{D69C491A-3A51-479C-A53E-90B8766150AF}" srcOrd="0" destOrd="0" parTransId="{443B432D-FC45-4A4C-93FD-9318A31E58D3}" sibTransId="{7CBF32DD-8D62-4AC3-ADFD-1DC2AAF76AA6}"/>
    <dgm:cxn modelId="{FEFE7AAD-6E5C-4824-B8F9-9DC6C4C21254}" srcId="{43CD7542-1836-4FBF-BA21-2603A57B53FC}" destId="{879D7F84-86C6-4E5F-9451-5D0CE7C51A3B}" srcOrd="0" destOrd="0" parTransId="{3636E711-50D7-4EED-B7AA-D82AC4FB1279}" sibTransId="{327474B0-6755-4D37-ADB0-C819FEECBE16}"/>
    <dgm:cxn modelId="{1CF03DB9-27AE-4814-8B29-1E8F51C8C416}" srcId="{2B911BBC-4462-41F6-AC15-8FD5A0907BBB}" destId="{43CD7542-1836-4FBF-BA21-2603A57B53FC}" srcOrd="1" destOrd="0" parTransId="{21DF54A0-4EB7-45E1-980C-B4AE77B60D30}" sibTransId="{10562571-4B29-48FF-A165-9C8D2144D0EF}"/>
    <dgm:cxn modelId="{4C7150EC-50D6-47B4-AAFA-97012C08B279}" srcId="{1A8B5160-ED3B-47B5-B8D7-433574BEB544}" destId="{1F7D73E5-B0EC-4972-B267-71637DA5348C}" srcOrd="1" destOrd="0" parTransId="{23056A56-5C18-4030-A67B-FB557C0F43EA}" sibTransId="{D9FC03AF-3FD5-435A-9E31-6BC1B28CD5F7}"/>
    <dgm:cxn modelId="{6124501E-104A-4A1D-9ADC-CFD7177BBB1A}" srcId="{5DF33BFF-CD70-4F44-8653-FDDBCA0063C8}" destId="{7AA2D76C-C8DE-4C4F-96B1-C7C80492214A}" srcOrd="1" destOrd="0" parTransId="{C708BA08-92FF-49B2-A6D2-F9E506034DAE}" sibTransId="{6CA83312-093C-424D-AF99-E0485214B1B1}"/>
    <dgm:cxn modelId="{C1BDA35B-FC7C-42C1-850A-041258C8D6B4}" type="presOf" srcId="{879D7F84-86C6-4E5F-9451-5D0CE7C51A3B}" destId="{CA80128B-8D2D-48AF-ABA7-43BF0BCE933B}" srcOrd="1" destOrd="0" presId="urn:microsoft.com/office/officeart/2005/8/layout/hProcess4"/>
    <dgm:cxn modelId="{DFA89CD0-1659-4D0A-BE18-EA20348F3C97}" type="presOf" srcId="{1A8B5160-ED3B-47B5-B8D7-433574BEB544}" destId="{A34ED01D-147C-4C37-B7E3-AEEB1621312B}" srcOrd="0" destOrd="0" presId="urn:microsoft.com/office/officeart/2005/8/layout/hProcess4"/>
    <dgm:cxn modelId="{FC3EDCD3-CE58-4BCF-B881-C446A420A3BC}" type="presOf" srcId="{2B911BBC-4462-41F6-AC15-8FD5A0907BBB}" destId="{54FAB00A-7045-4555-A512-55721CB7ED8E}" srcOrd="0" destOrd="0" presId="urn:microsoft.com/office/officeart/2005/8/layout/hProcess4"/>
    <dgm:cxn modelId="{0861E86F-4431-4300-86DC-52EE687DCC81}" type="presOf" srcId="{43CD7542-1836-4FBF-BA21-2603A57B53FC}" destId="{F886412A-4F05-41F1-8C1E-23C7DCB06126}" srcOrd="0" destOrd="0" presId="urn:microsoft.com/office/officeart/2005/8/layout/hProcess4"/>
    <dgm:cxn modelId="{B346EF80-12BB-45E0-9FFC-C269EA7E6D51}" srcId="{1A8B5160-ED3B-47B5-B8D7-433574BEB544}" destId="{076766E8-6AF0-44C5-A7EA-81F914917248}" srcOrd="2" destOrd="0" parTransId="{F716AF6E-0681-4907-8F1C-EBA2141FBE6A}" sibTransId="{9E4181E0-0922-4367-940A-5AA64E5E28EB}"/>
    <dgm:cxn modelId="{D8F3825D-C2B2-4CAB-A5C7-8A25C8E4C769}" type="presOf" srcId="{EF153CF0-1AE1-472D-80B5-CDC7E4257EC9}" destId="{4B1553B7-5044-499A-B448-ACF70311AEAC}" srcOrd="0" destOrd="0" presId="urn:microsoft.com/office/officeart/2005/8/layout/hProcess4"/>
    <dgm:cxn modelId="{D7DF3C63-2699-4E62-8E97-63EDC4883FB3}" srcId="{43CD7542-1836-4FBF-BA21-2603A57B53FC}" destId="{AB1D1A68-ECF6-455C-824B-7C6A12941B1D}" srcOrd="2" destOrd="0" parTransId="{7BCD05D1-60C2-4ECD-AC72-F9EA9381B3A1}" sibTransId="{961B6814-BEED-4954-AEF9-5F53D2AF1675}"/>
    <dgm:cxn modelId="{0089B212-D2E8-4CC8-8222-244673176813}" type="presOf" srcId="{076766E8-6AF0-44C5-A7EA-81F914917248}" destId="{4B1553B7-5044-499A-B448-ACF70311AEAC}" srcOrd="0" destOrd="2" presId="urn:microsoft.com/office/officeart/2005/8/layout/hProcess4"/>
    <dgm:cxn modelId="{2BF167E4-531A-4867-B031-036F84A02212}" type="presOf" srcId="{F1B63212-0C5B-4EBF-A8A3-A9DF29280D0E}" destId="{F108D243-178A-47D0-AFFF-D7A743E5701A}" srcOrd="0" destOrd="0" presId="urn:microsoft.com/office/officeart/2005/8/layout/hProcess4"/>
    <dgm:cxn modelId="{97DBEC64-0965-40A7-9CE7-632691BF4A03}" srcId="{2B911BBC-4462-41F6-AC15-8FD5A0907BBB}" destId="{1A8B5160-ED3B-47B5-B8D7-433574BEB544}" srcOrd="0" destOrd="0" parTransId="{CF991BA3-336F-4CBE-A4AE-D43C703AFF04}" sibTransId="{F1B63212-0C5B-4EBF-A8A3-A9DF29280D0E}"/>
    <dgm:cxn modelId="{2F1425EA-68E1-412A-9CA8-74B63937A074}" type="presOf" srcId="{EF153CF0-1AE1-472D-80B5-CDC7E4257EC9}" destId="{5BC82F73-9D6C-4CAB-A3AE-B364A8DA1600}" srcOrd="1" destOrd="0" presId="urn:microsoft.com/office/officeart/2005/8/layout/hProcess4"/>
    <dgm:cxn modelId="{BD439830-E5C7-4959-984F-2DEC697AC23A}" type="presOf" srcId="{AB1D1A68-ECF6-455C-824B-7C6A12941B1D}" destId="{CA80128B-8D2D-48AF-ABA7-43BF0BCE933B}" srcOrd="1" destOrd="2" presId="urn:microsoft.com/office/officeart/2005/8/layout/hProcess4"/>
    <dgm:cxn modelId="{9E9DFBA1-2B81-4726-996F-CD62A67E5FFE}" type="presOf" srcId="{10562571-4B29-48FF-A165-9C8D2144D0EF}" destId="{70B033AC-A970-4462-ACC0-C90CBFE863DD}" srcOrd="0" destOrd="0" presId="urn:microsoft.com/office/officeart/2005/8/layout/hProcess4"/>
    <dgm:cxn modelId="{E7382333-8663-4203-AEB1-622F5DBB6543}" type="presOf" srcId="{D69C491A-3A51-479C-A53E-90B8766150AF}" destId="{717FC359-8725-4A48-BC27-E3DE14CF5506}" srcOrd="0" destOrd="0" presId="urn:microsoft.com/office/officeart/2005/8/layout/hProcess4"/>
    <dgm:cxn modelId="{5476ACFB-4E8F-49DC-92FE-C8C4C8731BF2}" type="presParOf" srcId="{54FAB00A-7045-4555-A512-55721CB7ED8E}" destId="{DF71D59E-A638-4C7E-A9EF-B544AD12BC40}" srcOrd="0" destOrd="0" presId="urn:microsoft.com/office/officeart/2005/8/layout/hProcess4"/>
    <dgm:cxn modelId="{C12967BF-7D77-4B02-ACE4-628C60A6920F}" type="presParOf" srcId="{54FAB00A-7045-4555-A512-55721CB7ED8E}" destId="{33A23FE0-EB3C-4E28-BC9D-275293B67998}" srcOrd="1" destOrd="0" presId="urn:microsoft.com/office/officeart/2005/8/layout/hProcess4"/>
    <dgm:cxn modelId="{8802A856-1993-44BC-B990-0748EF279706}" type="presParOf" srcId="{54FAB00A-7045-4555-A512-55721CB7ED8E}" destId="{E5526046-9381-4855-B8AC-EEF4D45B3BF4}" srcOrd="2" destOrd="0" presId="urn:microsoft.com/office/officeart/2005/8/layout/hProcess4"/>
    <dgm:cxn modelId="{2F6D8FFD-EA31-400E-A253-9FCA64FAD091}" type="presParOf" srcId="{E5526046-9381-4855-B8AC-EEF4D45B3BF4}" destId="{98EA5DE6-798A-4BBD-BFC3-377DEE1BDEB1}" srcOrd="0" destOrd="0" presId="urn:microsoft.com/office/officeart/2005/8/layout/hProcess4"/>
    <dgm:cxn modelId="{D6E86F2B-8C70-409F-99C9-708A1898362B}" type="presParOf" srcId="{98EA5DE6-798A-4BBD-BFC3-377DEE1BDEB1}" destId="{A493D665-A403-4627-A99B-72397EFBDDD0}" srcOrd="0" destOrd="0" presId="urn:microsoft.com/office/officeart/2005/8/layout/hProcess4"/>
    <dgm:cxn modelId="{37FC2DB2-C149-4E23-A4BB-203B400DB6D0}" type="presParOf" srcId="{98EA5DE6-798A-4BBD-BFC3-377DEE1BDEB1}" destId="{4B1553B7-5044-499A-B448-ACF70311AEAC}" srcOrd="1" destOrd="0" presId="urn:microsoft.com/office/officeart/2005/8/layout/hProcess4"/>
    <dgm:cxn modelId="{373335B0-1C48-444A-8109-FA4ED8DA35BE}" type="presParOf" srcId="{98EA5DE6-798A-4BBD-BFC3-377DEE1BDEB1}" destId="{5BC82F73-9D6C-4CAB-A3AE-B364A8DA1600}" srcOrd="2" destOrd="0" presId="urn:microsoft.com/office/officeart/2005/8/layout/hProcess4"/>
    <dgm:cxn modelId="{25E9F37E-04CB-4D24-9297-2462C9CE7108}" type="presParOf" srcId="{98EA5DE6-798A-4BBD-BFC3-377DEE1BDEB1}" destId="{A34ED01D-147C-4C37-B7E3-AEEB1621312B}" srcOrd="3" destOrd="0" presId="urn:microsoft.com/office/officeart/2005/8/layout/hProcess4"/>
    <dgm:cxn modelId="{1BD3EF5C-E5EB-484A-B9D4-847F921CB811}" type="presParOf" srcId="{98EA5DE6-798A-4BBD-BFC3-377DEE1BDEB1}" destId="{E933F61B-45BD-4771-A1E2-696A7D32F2BB}" srcOrd="4" destOrd="0" presId="urn:microsoft.com/office/officeart/2005/8/layout/hProcess4"/>
    <dgm:cxn modelId="{B4654832-A5C3-46C2-9292-6FD9B1480CF0}" type="presParOf" srcId="{E5526046-9381-4855-B8AC-EEF4D45B3BF4}" destId="{F108D243-178A-47D0-AFFF-D7A743E5701A}" srcOrd="1" destOrd="0" presId="urn:microsoft.com/office/officeart/2005/8/layout/hProcess4"/>
    <dgm:cxn modelId="{EC7E531A-B0F1-4FF3-8690-43E1BF4BC2D9}" type="presParOf" srcId="{E5526046-9381-4855-B8AC-EEF4D45B3BF4}" destId="{548C245E-FC72-4F23-B429-1918E6480A4C}" srcOrd="2" destOrd="0" presId="urn:microsoft.com/office/officeart/2005/8/layout/hProcess4"/>
    <dgm:cxn modelId="{BFE70088-4CA1-4103-A1A6-047DB85E7247}" type="presParOf" srcId="{548C245E-FC72-4F23-B429-1918E6480A4C}" destId="{0A4C669C-9B6D-422F-8418-6B4B8E69A921}" srcOrd="0" destOrd="0" presId="urn:microsoft.com/office/officeart/2005/8/layout/hProcess4"/>
    <dgm:cxn modelId="{2943BCEC-5BD1-43AD-8587-A4967084C4D7}" type="presParOf" srcId="{548C245E-FC72-4F23-B429-1918E6480A4C}" destId="{C185E177-2E10-4E55-A99D-E2EE255C814D}" srcOrd="1" destOrd="0" presId="urn:microsoft.com/office/officeart/2005/8/layout/hProcess4"/>
    <dgm:cxn modelId="{A4244064-AB6D-4F9E-ABD6-1758EC0EA143}" type="presParOf" srcId="{548C245E-FC72-4F23-B429-1918E6480A4C}" destId="{CA80128B-8D2D-48AF-ABA7-43BF0BCE933B}" srcOrd="2" destOrd="0" presId="urn:microsoft.com/office/officeart/2005/8/layout/hProcess4"/>
    <dgm:cxn modelId="{7E54B046-1FB5-4AB9-8893-FD5AD777EEDE}" type="presParOf" srcId="{548C245E-FC72-4F23-B429-1918E6480A4C}" destId="{F886412A-4F05-41F1-8C1E-23C7DCB06126}" srcOrd="3" destOrd="0" presId="urn:microsoft.com/office/officeart/2005/8/layout/hProcess4"/>
    <dgm:cxn modelId="{666A3690-DC6C-4072-9939-4377D83138E7}" type="presParOf" srcId="{548C245E-FC72-4F23-B429-1918E6480A4C}" destId="{B0F06BAB-5CF5-4B6B-8505-63413FCFBA99}" srcOrd="4" destOrd="0" presId="urn:microsoft.com/office/officeart/2005/8/layout/hProcess4"/>
    <dgm:cxn modelId="{BA86BD38-291D-4D6C-994B-FA3CEF5AA17C}" type="presParOf" srcId="{E5526046-9381-4855-B8AC-EEF4D45B3BF4}" destId="{70B033AC-A970-4462-ACC0-C90CBFE863DD}" srcOrd="3" destOrd="0" presId="urn:microsoft.com/office/officeart/2005/8/layout/hProcess4"/>
    <dgm:cxn modelId="{6D9289E4-D666-4330-8BC2-13EEB5AB1465}" type="presParOf" srcId="{E5526046-9381-4855-B8AC-EEF4D45B3BF4}" destId="{6303C874-3B2C-4E5E-8967-F71378B59C80}" srcOrd="4" destOrd="0" presId="urn:microsoft.com/office/officeart/2005/8/layout/hProcess4"/>
    <dgm:cxn modelId="{9EA03F73-9B70-4DBB-8410-180D4ACBC159}" type="presParOf" srcId="{6303C874-3B2C-4E5E-8967-F71378B59C80}" destId="{FFD8462D-6A0E-404F-9B84-CDDAD62CCBAA}" srcOrd="0" destOrd="0" presId="urn:microsoft.com/office/officeart/2005/8/layout/hProcess4"/>
    <dgm:cxn modelId="{832FCDC4-9107-4E8D-A0A7-B40CF5F05FFE}" type="presParOf" srcId="{6303C874-3B2C-4E5E-8967-F71378B59C80}" destId="{717FC359-8725-4A48-BC27-E3DE14CF5506}" srcOrd="1" destOrd="0" presId="urn:microsoft.com/office/officeart/2005/8/layout/hProcess4"/>
    <dgm:cxn modelId="{D6A24007-F0F6-463F-8861-891392D7A47F}" type="presParOf" srcId="{6303C874-3B2C-4E5E-8967-F71378B59C80}" destId="{39920B28-5CF9-4C49-BF00-1157C3C79D41}" srcOrd="2" destOrd="0" presId="urn:microsoft.com/office/officeart/2005/8/layout/hProcess4"/>
    <dgm:cxn modelId="{D842A503-203E-4C19-8689-DEEB5A20B845}" type="presParOf" srcId="{6303C874-3B2C-4E5E-8967-F71378B59C80}" destId="{3DC1C3B9-9675-4657-BB24-0433F64E44D0}" srcOrd="3" destOrd="0" presId="urn:microsoft.com/office/officeart/2005/8/layout/hProcess4"/>
    <dgm:cxn modelId="{48805371-6594-4C13-B7E3-6456A14A8DEC}" type="presParOf" srcId="{6303C874-3B2C-4E5E-8967-F71378B59C80}" destId="{850D05E0-6691-425B-BACA-B579F433B0E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D5F61870-101C-42E5-B3E0-3D9CFB86272B}" type="presOf" srcId="{CD0C2BFA-E129-4D7E-AE6F-77BB3199B00C}" destId="{A99DFE33-245D-4D66-8078-67AE776B72EE}" srcOrd="0" destOrd="0" presId="urn:microsoft.com/office/officeart/2005/8/layout/vList2"/>
    <dgm:cxn modelId="{C839289A-7340-47DF-8A30-FEA8A334A1CC}" type="presOf" srcId="{D1F7439E-0280-45B4-8EC8-6584755202EF}" destId="{B25F164B-37A0-45ED-9AC1-9126ABA19BDE}" srcOrd="0" destOrd="0" presId="urn:microsoft.com/office/officeart/2005/8/layout/vList2"/>
    <dgm:cxn modelId="{2B3914D6-419A-4475-9F52-51068599FF63}" type="presOf" srcId="{B5DB6BDF-A13D-4E69-8EC4-682C7299CA9B}" destId="{B0E41E7D-F6E9-460A-8CE1-164C305C3B52}" srcOrd="0" destOrd="0" presId="urn:microsoft.com/office/officeart/2005/8/layout/vList2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8A7218B8-2857-4D1D-906A-60954AA00E0C}" type="presOf" srcId="{59E9F09E-E5C3-4CA6-B4FC-BD9F9D1F998F}" destId="{0A8896D1-1D3C-431F-9718-53FF1EC39D95}" srcOrd="0" destOrd="0" presId="urn:microsoft.com/office/officeart/2005/8/layout/vList2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7492392B-56F6-4E7F-97AC-1278176A5AC6}" type="presOf" srcId="{9C53E905-C666-4A03-93F6-908F96309E7A}" destId="{F53835B0-7A02-4094-AF71-F5D8F4AAA6EF}" srcOrd="0" destOrd="0" presId="urn:microsoft.com/office/officeart/2005/8/layout/vList2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644C017A-7A71-48F6-9F93-33CF3A71654B}" type="presOf" srcId="{79BD4BEC-43E4-4E9D-95B9-CADEFD9E00E7}" destId="{19ED06D7-9EE3-44EF-95C4-5353FFEFC5E3}" srcOrd="0" destOrd="0" presId="urn:microsoft.com/office/officeart/2005/8/layout/vList2"/>
    <dgm:cxn modelId="{F4CF31D1-EC8A-4877-BFA7-1374C2DCEDA8}" type="presOf" srcId="{378AC8D6-6F59-4077-848F-610A03738724}" destId="{11DBC610-4B39-4D62-873F-B7D950CF01ED}" srcOrd="0" destOrd="0" presId="urn:microsoft.com/office/officeart/2005/8/layout/vList2"/>
    <dgm:cxn modelId="{2707FD22-9D57-4FDD-8852-9934238EA868}" type="presOf" srcId="{AFBA2F3D-956A-4B32-9CFF-6E2A0809F0F9}" destId="{69644525-18F9-4D6A-8960-4875E072023C}" srcOrd="0" destOrd="0" presId="urn:microsoft.com/office/officeart/2005/8/layout/vList2"/>
    <dgm:cxn modelId="{9232433B-6B80-4F13-A35E-4BA567841B7F}" type="presOf" srcId="{F17D4832-0095-4738-8316-99078C25AC4D}" destId="{295C961C-7D9E-4DB6-9B07-C1070E214103}" srcOrd="0" destOrd="0" presId="urn:microsoft.com/office/officeart/2005/8/layout/vList2"/>
    <dgm:cxn modelId="{8F445BCE-D600-4CF1-91E0-23D75C8005F9}" type="presParOf" srcId="{11DBC610-4B39-4D62-873F-B7D950CF01ED}" destId="{295C961C-7D9E-4DB6-9B07-C1070E214103}" srcOrd="0" destOrd="0" presId="urn:microsoft.com/office/officeart/2005/8/layout/vList2"/>
    <dgm:cxn modelId="{A637BC5B-4B7A-4DFA-BEA5-EB167EA35769}" type="presParOf" srcId="{11DBC610-4B39-4D62-873F-B7D950CF01ED}" destId="{97904885-6D79-43FD-9789-CE5E41AD76AF}" srcOrd="1" destOrd="0" presId="urn:microsoft.com/office/officeart/2005/8/layout/vList2"/>
    <dgm:cxn modelId="{836C8C6C-861C-413D-8F54-38C0006E3634}" type="presParOf" srcId="{11DBC610-4B39-4D62-873F-B7D950CF01ED}" destId="{A99DFE33-245D-4D66-8078-67AE776B72EE}" srcOrd="2" destOrd="0" presId="urn:microsoft.com/office/officeart/2005/8/layout/vList2"/>
    <dgm:cxn modelId="{9543871E-2B46-49D4-8E41-92DF7DA1FF51}" type="presParOf" srcId="{11DBC610-4B39-4D62-873F-B7D950CF01ED}" destId="{B29F61C5-3302-42F7-9584-5C8EED116C1E}" srcOrd="3" destOrd="0" presId="urn:microsoft.com/office/officeart/2005/8/layout/vList2"/>
    <dgm:cxn modelId="{BA05409E-D0BC-435D-9CEF-82B18686166E}" type="presParOf" srcId="{11DBC610-4B39-4D62-873F-B7D950CF01ED}" destId="{B0E41E7D-F6E9-460A-8CE1-164C305C3B52}" srcOrd="4" destOrd="0" presId="urn:microsoft.com/office/officeart/2005/8/layout/vList2"/>
    <dgm:cxn modelId="{D018E5F6-87C5-44F3-8A04-25F3D1027AA8}" type="presParOf" srcId="{11DBC610-4B39-4D62-873F-B7D950CF01ED}" destId="{7FE7C920-1B44-4E40-8587-999FE9841ED3}" srcOrd="5" destOrd="0" presId="urn:microsoft.com/office/officeart/2005/8/layout/vList2"/>
    <dgm:cxn modelId="{26CF8658-08AD-4151-B60B-E2B35CCB42EE}" type="presParOf" srcId="{11DBC610-4B39-4D62-873F-B7D950CF01ED}" destId="{69644525-18F9-4D6A-8960-4875E072023C}" srcOrd="6" destOrd="0" presId="urn:microsoft.com/office/officeart/2005/8/layout/vList2"/>
    <dgm:cxn modelId="{74142881-29D9-4A6F-8DE9-D471AA3215EC}" type="presParOf" srcId="{11DBC610-4B39-4D62-873F-B7D950CF01ED}" destId="{668CD2DD-7C33-4A0D-B2AE-3C8261735C7F}" srcOrd="7" destOrd="0" presId="urn:microsoft.com/office/officeart/2005/8/layout/vList2"/>
    <dgm:cxn modelId="{8A14E933-70BA-4A16-91F3-1AE8CFEF7FC0}" type="presParOf" srcId="{11DBC610-4B39-4D62-873F-B7D950CF01ED}" destId="{19ED06D7-9EE3-44EF-95C4-5353FFEFC5E3}" srcOrd="8" destOrd="0" presId="urn:microsoft.com/office/officeart/2005/8/layout/vList2"/>
    <dgm:cxn modelId="{1317CB9F-E774-48A5-BE10-16294962B3B8}" type="presParOf" srcId="{11DBC610-4B39-4D62-873F-B7D950CF01ED}" destId="{A0408FF5-259E-4D5E-A7D4-FEFA4A67F33B}" srcOrd="9" destOrd="0" presId="urn:microsoft.com/office/officeart/2005/8/layout/vList2"/>
    <dgm:cxn modelId="{63B40A23-8635-4FED-B170-509088DC5DF2}" type="presParOf" srcId="{11DBC610-4B39-4D62-873F-B7D950CF01ED}" destId="{0A8896D1-1D3C-431F-9718-53FF1EC39D95}" srcOrd="10" destOrd="0" presId="urn:microsoft.com/office/officeart/2005/8/layout/vList2"/>
    <dgm:cxn modelId="{31039D5D-74DF-44C8-99F1-0242F17D86D6}" type="presParOf" srcId="{11DBC610-4B39-4D62-873F-B7D950CF01ED}" destId="{735C9516-E078-4261-AE73-EC626F6D2489}" srcOrd="11" destOrd="0" presId="urn:microsoft.com/office/officeart/2005/8/layout/vList2"/>
    <dgm:cxn modelId="{A249E5F2-3481-4F77-BD74-96AEF49B2ED8}" type="presParOf" srcId="{11DBC610-4B39-4D62-873F-B7D950CF01ED}" destId="{F53835B0-7A02-4094-AF71-F5D8F4AAA6EF}" srcOrd="12" destOrd="0" presId="urn:microsoft.com/office/officeart/2005/8/layout/vList2"/>
    <dgm:cxn modelId="{BA6AB276-C14C-4619-A0CD-9ED1623B6E0D}" type="presParOf" srcId="{11DBC610-4B39-4D62-873F-B7D950CF01ED}" destId="{F0039CD0-6A0F-4CCC-87F1-DA3821B97429}" srcOrd="13" destOrd="0" presId="urn:microsoft.com/office/officeart/2005/8/layout/vList2"/>
    <dgm:cxn modelId="{EE4C5576-A6BE-4D45-95B5-692A6F9EFABC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6D321F9-70B3-4A5C-898C-E7C0E69EE1B5}" type="presOf" srcId="{CD0C2BFA-E129-4D7E-AE6F-77BB3199B00C}" destId="{A99DFE33-245D-4D66-8078-67AE776B72EE}" srcOrd="0" destOrd="0" presId="urn:microsoft.com/office/officeart/2005/8/layout/vList2"/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407B7C39-2A37-49D1-8715-2B1D8CC0D04A}" type="presOf" srcId="{B5DB6BDF-A13D-4E69-8EC4-682C7299CA9B}" destId="{B0E41E7D-F6E9-460A-8CE1-164C305C3B52}" srcOrd="0" destOrd="0" presId="urn:microsoft.com/office/officeart/2005/8/layout/vList2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F279F468-5A26-45B1-9C4C-D944A9F0390A}" type="presOf" srcId="{79BD4BEC-43E4-4E9D-95B9-CADEFD9E00E7}" destId="{19ED06D7-9EE3-44EF-95C4-5353FFEFC5E3}" srcOrd="0" destOrd="0" presId="urn:microsoft.com/office/officeart/2005/8/layout/vList2"/>
    <dgm:cxn modelId="{B5B94E14-9DC7-4883-955F-EDAA60F6F931}" type="presOf" srcId="{9C53E905-C666-4A03-93F6-908F96309E7A}" destId="{F53835B0-7A02-4094-AF71-F5D8F4AAA6EF}" srcOrd="0" destOrd="0" presId="urn:microsoft.com/office/officeart/2005/8/layout/vList2"/>
    <dgm:cxn modelId="{4170E21A-7F22-47B6-9FEA-BE7C435E768A}" type="presOf" srcId="{D1F7439E-0280-45B4-8EC8-6584755202EF}" destId="{B25F164B-37A0-45ED-9AC1-9126ABA19BDE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7DBFEEDD-B35C-4C59-A48C-C14C03C0D0C3}" type="presOf" srcId="{378AC8D6-6F59-4077-848F-610A03738724}" destId="{11DBC610-4B39-4D62-873F-B7D950CF01ED}" srcOrd="0" destOrd="0" presId="urn:microsoft.com/office/officeart/2005/8/layout/vList2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BCD9AAE9-3532-4167-BF0A-F950EAAC4BC9}" type="presOf" srcId="{F17D4832-0095-4738-8316-99078C25AC4D}" destId="{295C961C-7D9E-4DB6-9B07-C1070E214103}" srcOrd="0" destOrd="0" presId="urn:microsoft.com/office/officeart/2005/8/layout/vList2"/>
    <dgm:cxn modelId="{D6646A33-50B5-4CBB-8761-64342CEB2A24}" type="presOf" srcId="{59E9F09E-E5C3-4CA6-B4FC-BD9F9D1F998F}" destId="{0A8896D1-1D3C-431F-9718-53FF1EC39D95}" srcOrd="0" destOrd="0" presId="urn:microsoft.com/office/officeart/2005/8/layout/vList2"/>
    <dgm:cxn modelId="{B51CAED9-E953-4903-974F-9E740C6DC195}" type="presOf" srcId="{AFBA2F3D-956A-4B32-9CFF-6E2A0809F0F9}" destId="{69644525-18F9-4D6A-8960-4875E072023C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69D760B3-1CD9-4918-B3AB-A17BA5B23A90}" type="presParOf" srcId="{11DBC610-4B39-4D62-873F-B7D950CF01ED}" destId="{295C961C-7D9E-4DB6-9B07-C1070E214103}" srcOrd="0" destOrd="0" presId="urn:microsoft.com/office/officeart/2005/8/layout/vList2"/>
    <dgm:cxn modelId="{117F70A1-1A11-4567-938B-4B0F2DFA5C79}" type="presParOf" srcId="{11DBC610-4B39-4D62-873F-B7D950CF01ED}" destId="{97904885-6D79-43FD-9789-CE5E41AD76AF}" srcOrd="1" destOrd="0" presId="urn:microsoft.com/office/officeart/2005/8/layout/vList2"/>
    <dgm:cxn modelId="{E341B769-B46D-42EB-AB89-55D6F31C6003}" type="presParOf" srcId="{11DBC610-4B39-4D62-873F-B7D950CF01ED}" destId="{A99DFE33-245D-4D66-8078-67AE776B72EE}" srcOrd="2" destOrd="0" presId="urn:microsoft.com/office/officeart/2005/8/layout/vList2"/>
    <dgm:cxn modelId="{FB715A31-986E-4D83-9BFE-1234414EBF71}" type="presParOf" srcId="{11DBC610-4B39-4D62-873F-B7D950CF01ED}" destId="{B29F61C5-3302-42F7-9584-5C8EED116C1E}" srcOrd="3" destOrd="0" presId="urn:microsoft.com/office/officeart/2005/8/layout/vList2"/>
    <dgm:cxn modelId="{B163FC35-52DD-4F96-A980-D72A0BD0437B}" type="presParOf" srcId="{11DBC610-4B39-4D62-873F-B7D950CF01ED}" destId="{B0E41E7D-F6E9-460A-8CE1-164C305C3B52}" srcOrd="4" destOrd="0" presId="urn:microsoft.com/office/officeart/2005/8/layout/vList2"/>
    <dgm:cxn modelId="{76A4722B-9D61-4017-8AE5-8A13C59A66B0}" type="presParOf" srcId="{11DBC610-4B39-4D62-873F-B7D950CF01ED}" destId="{7FE7C920-1B44-4E40-8587-999FE9841ED3}" srcOrd="5" destOrd="0" presId="urn:microsoft.com/office/officeart/2005/8/layout/vList2"/>
    <dgm:cxn modelId="{B5DB54BB-8673-4998-967E-3B62857B8D79}" type="presParOf" srcId="{11DBC610-4B39-4D62-873F-B7D950CF01ED}" destId="{69644525-18F9-4D6A-8960-4875E072023C}" srcOrd="6" destOrd="0" presId="urn:microsoft.com/office/officeart/2005/8/layout/vList2"/>
    <dgm:cxn modelId="{791B00D1-0314-4E81-B388-453B56294230}" type="presParOf" srcId="{11DBC610-4B39-4D62-873F-B7D950CF01ED}" destId="{668CD2DD-7C33-4A0D-B2AE-3C8261735C7F}" srcOrd="7" destOrd="0" presId="urn:microsoft.com/office/officeart/2005/8/layout/vList2"/>
    <dgm:cxn modelId="{E578DF2F-EB77-4091-8DA3-970AFFCE7322}" type="presParOf" srcId="{11DBC610-4B39-4D62-873F-B7D950CF01ED}" destId="{19ED06D7-9EE3-44EF-95C4-5353FFEFC5E3}" srcOrd="8" destOrd="0" presId="urn:microsoft.com/office/officeart/2005/8/layout/vList2"/>
    <dgm:cxn modelId="{CF9FB6A3-A40B-46B9-881C-019E8043B1B2}" type="presParOf" srcId="{11DBC610-4B39-4D62-873F-B7D950CF01ED}" destId="{A0408FF5-259E-4D5E-A7D4-FEFA4A67F33B}" srcOrd="9" destOrd="0" presId="urn:microsoft.com/office/officeart/2005/8/layout/vList2"/>
    <dgm:cxn modelId="{B25CF180-114B-46D6-9A2A-CDD2CFD8BC86}" type="presParOf" srcId="{11DBC610-4B39-4D62-873F-B7D950CF01ED}" destId="{0A8896D1-1D3C-431F-9718-53FF1EC39D95}" srcOrd="10" destOrd="0" presId="urn:microsoft.com/office/officeart/2005/8/layout/vList2"/>
    <dgm:cxn modelId="{B3997FB0-A5CB-4CC6-8D87-481B212F958B}" type="presParOf" srcId="{11DBC610-4B39-4D62-873F-B7D950CF01ED}" destId="{735C9516-E078-4261-AE73-EC626F6D2489}" srcOrd="11" destOrd="0" presId="urn:microsoft.com/office/officeart/2005/8/layout/vList2"/>
    <dgm:cxn modelId="{CC19AFAF-3CDA-4669-949E-DF7EA6E32FD2}" type="presParOf" srcId="{11DBC610-4B39-4D62-873F-B7D950CF01ED}" destId="{F53835B0-7A02-4094-AF71-F5D8F4AAA6EF}" srcOrd="12" destOrd="0" presId="urn:microsoft.com/office/officeart/2005/8/layout/vList2"/>
    <dgm:cxn modelId="{4626E2B1-6D83-4BC7-9841-0F5BD02927C9}" type="presParOf" srcId="{11DBC610-4B39-4D62-873F-B7D950CF01ED}" destId="{F0039CD0-6A0F-4CCC-87F1-DA3821B97429}" srcOrd="13" destOrd="0" presId="urn:microsoft.com/office/officeart/2005/8/layout/vList2"/>
    <dgm:cxn modelId="{CDFD4663-695A-4977-86AF-92B81A9C6E86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A8769C59-328E-4D28-A5AD-CFEDCE78BF38}" type="presOf" srcId="{B5DB6BDF-A13D-4E69-8EC4-682C7299CA9B}" destId="{B0E41E7D-F6E9-460A-8CE1-164C305C3B52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BD3C7D30-1D4A-4C0B-9572-25C9CD82DF83}" type="presOf" srcId="{59E9F09E-E5C3-4CA6-B4FC-BD9F9D1F998F}" destId="{0A8896D1-1D3C-431F-9718-53FF1EC39D95}" srcOrd="0" destOrd="0" presId="urn:microsoft.com/office/officeart/2005/8/layout/vList2"/>
    <dgm:cxn modelId="{D7883FED-8653-4AEC-A6BB-59B966DE2CF5}" type="presOf" srcId="{F17D4832-0095-4738-8316-99078C25AC4D}" destId="{295C961C-7D9E-4DB6-9B07-C1070E214103}" srcOrd="0" destOrd="0" presId="urn:microsoft.com/office/officeart/2005/8/layout/vList2"/>
    <dgm:cxn modelId="{2F42AD34-387C-4421-9E59-621B804E2257}" type="presOf" srcId="{D1F7439E-0280-45B4-8EC8-6584755202EF}" destId="{B25F164B-37A0-45ED-9AC1-9126ABA19BDE}" srcOrd="0" destOrd="0" presId="urn:microsoft.com/office/officeart/2005/8/layout/vList2"/>
    <dgm:cxn modelId="{D7C4AF9D-86EB-4FF3-86CD-2146B2FF94E0}" type="presOf" srcId="{9C53E905-C666-4A03-93F6-908F96309E7A}" destId="{F53835B0-7A02-4094-AF71-F5D8F4AAA6EF}" srcOrd="0" destOrd="0" presId="urn:microsoft.com/office/officeart/2005/8/layout/vList2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DAC7176D-9CE7-4FF2-983B-BE033A1642B3}" type="presOf" srcId="{378AC8D6-6F59-4077-848F-610A03738724}" destId="{11DBC610-4B39-4D62-873F-B7D950CF01ED}" srcOrd="0" destOrd="0" presId="urn:microsoft.com/office/officeart/2005/8/layout/vList2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EE4AB794-B068-43B5-AFFF-402D547A96A0}" type="presOf" srcId="{79BD4BEC-43E4-4E9D-95B9-CADEFD9E00E7}" destId="{19ED06D7-9EE3-44EF-95C4-5353FFEFC5E3}" srcOrd="0" destOrd="0" presId="urn:microsoft.com/office/officeart/2005/8/layout/vList2"/>
    <dgm:cxn modelId="{A4B6B58A-75F8-4C11-A6AD-AE11CFAED2E2}" type="presOf" srcId="{CD0C2BFA-E129-4D7E-AE6F-77BB3199B00C}" destId="{A99DFE33-245D-4D66-8078-67AE776B72EE}" srcOrd="0" destOrd="0" presId="urn:microsoft.com/office/officeart/2005/8/layout/vList2"/>
    <dgm:cxn modelId="{C774924D-8C40-43E9-A87C-CCC03C4E939D}" type="presOf" srcId="{AFBA2F3D-956A-4B32-9CFF-6E2A0809F0F9}" destId="{69644525-18F9-4D6A-8960-4875E072023C}" srcOrd="0" destOrd="0" presId="urn:microsoft.com/office/officeart/2005/8/layout/vList2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02D7114E-932C-4555-8BF9-2DE2CAD5D280}" type="presParOf" srcId="{11DBC610-4B39-4D62-873F-B7D950CF01ED}" destId="{295C961C-7D9E-4DB6-9B07-C1070E214103}" srcOrd="0" destOrd="0" presId="urn:microsoft.com/office/officeart/2005/8/layout/vList2"/>
    <dgm:cxn modelId="{869074EE-977C-42E1-A742-3DE6AC2EB47B}" type="presParOf" srcId="{11DBC610-4B39-4D62-873F-B7D950CF01ED}" destId="{97904885-6D79-43FD-9789-CE5E41AD76AF}" srcOrd="1" destOrd="0" presId="urn:microsoft.com/office/officeart/2005/8/layout/vList2"/>
    <dgm:cxn modelId="{3D5B0887-7DC7-4784-B800-0F895D8D0239}" type="presParOf" srcId="{11DBC610-4B39-4D62-873F-B7D950CF01ED}" destId="{A99DFE33-245D-4D66-8078-67AE776B72EE}" srcOrd="2" destOrd="0" presId="urn:microsoft.com/office/officeart/2005/8/layout/vList2"/>
    <dgm:cxn modelId="{6733D0BD-0168-4CE8-98FB-F6DC2BB0FEB7}" type="presParOf" srcId="{11DBC610-4B39-4D62-873F-B7D950CF01ED}" destId="{B29F61C5-3302-42F7-9584-5C8EED116C1E}" srcOrd="3" destOrd="0" presId="urn:microsoft.com/office/officeart/2005/8/layout/vList2"/>
    <dgm:cxn modelId="{B040D7D3-2009-4EFD-B25F-FDAC5DE9CB99}" type="presParOf" srcId="{11DBC610-4B39-4D62-873F-B7D950CF01ED}" destId="{B0E41E7D-F6E9-460A-8CE1-164C305C3B52}" srcOrd="4" destOrd="0" presId="urn:microsoft.com/office/officeart/2005/8/layout/vList2"/>
    <dgm:cxn modelId="{A9EA60A5-27CB-43C0-B855-F4A768FB4B20}" type="presParOf" srcId="{11DBC610-4B39-4D62-873F-B7D950CF01ED}" destId="{7FE7C920-1B44-4E40-8587-999FE9841ED3}" srcOrd="5" destOrd="0" presId="urn:microsoft.com/office/officeart/2005/8/layout/vList2"/>
    <dgm:cxn modelId="{617E7740-1C41-4AE9-9EF6-07781A0F11F7}" type="presParOf" srcId="{11DBC610-4B39-4D62-873F-B7D950CF01ED}" destId="{69644525-18F9-4D6A-8960-4875E072023C}" srcOrd="6" destOrd="0" presId="urn:microsoft.com/office/officeart/2005/8/layout/vList2"/>
    <dgm:cxn modelId="{0E4FECDE-6315-48C5-92C6-744881EA4EED}" type="presParOf" srcId="{11DBC610-4B39-4D62-873F-B7D950CF01ED}" destId="{668CD2DD-7C33-4A0D-B2AE-3C8261735C7F}" srcOrd="7" destOrd="0" presId="urn:microsoft.com/office/officeart/2005/8/layout/vList2"/>
    <dgm:cxn modelId="{CA2BDDB9-9861-45E8-8037-0A5ADFA05408}" type="presParOf" srcId="{11DBC610-4B39-4D62-873F-B7D950CF01ED}" destId="{19ED06D7-9EE3-44EF-95C4-5353FFEFC5E3}" srcOrd="8" destOrd="0" presId="urn:microsoft.com/office/officeart/2005/8/layout/vList2"/>
    <dgm:cxn modelId="{613341AC-4BF4-4F78-B5F1-9BAD9CD27F34}" type="presParOf" srcId="{11DBC610-4B39-4D62-873F-B7D950CF01ED}" destId="{A0408FF5-259E-4D5E-A7D4-FEFA4A67F33B}" srcOrd="9" destOrd="0" presId="urn:microsoft.com/office/officeart/2005/8/layout/vList2"/>
    <dgm:cxn modelId="{97D4308C-58A1-452E-BCC5-3F861303D36C}" type="presParOf" srcId="{11DBC610-4B39-4D62-873F-B7D950CF01ED}" destId="{0A8896D1-1D3C-431F-9718-53FF1EC39D95}" srcOrd="10" destOrd="0" presId="urn:microsoft.com/office/officeart/2005/8/layout/vList2"/>
    <dgm:cxn modelId="{4FEB9EA1-C94D-4065-9546-CE993EFEEBCD}" type="presParOf" srcId="{11DBC610-4B39-4D62-873F-B7D950CF01ED}" destId="{735C9516-E078-4261-AE73-EC626F6D2489}" srcOrd="11" destOrd="0" presId="urn:microsoft.com/office/officeart/2005/8/layout/vList2"/>
    <dgm:cxn modelId="{63101D02-C0CD-4194-9607-9C137F79F089}" type="presParOf" srcId="{11DBC610-4B39-4D62-873F-B7D950CF01ED}" destId="{F53835B0-7A02-4094-AF71-F5D8F4AAA6EF}" srcOrd="12" destOrd="0" presId="urn:microsoft.com/office/officeart/2005/8/layout/vList2"/>
    <dgm:cxn modelId="{8CABD261-B510-4189-9A43-041A6FED5424}" type="presParOf" srcId="{11DBC610-4B39-4D62-873F-B7D950CF01ED}" destId="{F0039CD0-6A0F-4CCC-87F1-DA3821B97429}" srcOrd="13" destOrd="0" presId="urn:microsoft.com/office/officeart/2005/8/layout/vList2"/>
    <dgm:cxn modelId="{5FC7EE7D-C17A-4935-B7A1-F8E7A8A8DF9A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20FE2E96-DB69-40A9-8D57-FE3726BA8BFB}" type="presOf" srcId="{B5DB6BDF-A13D-4E69-8EC4-682C7299CA9B}" destId="{B0E41E7D-F6E9-460A-8CE1-164C305C3B52}" srcOrd="0" destOrd="0" presId="urn:microsoft.com/office/officeart/2005/8/layout/vList2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AF4637CB-C503-46C5-9C73-A3E88CFD86B6}" type="presOf" srcId="{378AC8D6-6F59-4077-848F-610A03738724}" destId="{11DBC610-4B39-4D62-873F-B7D950CF01ED}" srcOrd="0" destOrd="0" presId="urn:microsoft.com/office/officeart/2005/8/layout/vList2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22747F1B-A7BC-43D5-B8C5-7BEEF6F2DDF4}" type="presOf" srcId="{AFBA2F3D-956A-4B32-9CFF-6E2A0809F0F9}" destId="{69644525-18F9-4D6A-8960-4875E072023C}" srcOrd="0" destOrd="0" presId="urn:microsoft.com/office/officeart/2005/8/layout/vList2"/>
    <dgm:cxn modelId="{F361F0D1-0E22-4CAC-8B8D-CC42C8463C18}" type="presOf" srcId="{D1F7439E-0280-45B4-8EC8-6584755202EF}" destId="{B25F164B-37A0-45ED-9AC1-9126ABA19BDE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AE2F8A80-2BC8-4F0D-AE69-2824B3714397}" type="presOf" srcId="{79BD4BEC-43E4-4E9D-95B9-CADEFD9E00E7}" destId="{19ED06D7-9EE3-44EF-95C4-5353FFEFC5E3}" srcOrd="0" destOrd="0" presId="urn:microsoft.com/office/officeart/2005/8/layout/vList2"/>
    <dgm:cxn modelId="{C4F64CF5-D7B7-44F3-8773-79667A036488}" type="presOf" srcId="{59E9F09E-E5C3-4CA6-B4FC-BD9F9D1F998F}" destId="{0A8896D1-1D3C-431F-9718-53FF1EC39D95}" srcOrd="0" destOrd="0" presId="urn:microsoft.com/office/officeart/2005/8/layout/vList2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F66463FA-29B3-4496-BA53-DAB6ABBB1D5F}" type="presOf" srcId="{9C53E905-C666-4A03-93F6-908F96309E7A}" destId="{F53835B0-7A02-4094-AF71-F5D8F4AAA6EF}" srcOrd="0" destOrd="0" presId="urn:microsoft.com/office/officeart/2005/8/layout/vList2"/>
    <dgm:cxn modelId="{D9459142-DD37-4658-9834-04D7776B3E9A}" type="presOf" srcId="{F17D4832-0095-4738-8316-99078C25AC4D}" destId="{295C961C-7D9E-4DB6-9B07-C1070E214103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605A1819-0FF4-4666-B71E-A7EC6F7C160A}" type="presOf" srcId="{CD0C2BFA-E129-4D7E-AE6F-77BB3199B00C}" destId="{A99DFE33-245D-4D66-8078-67AE776B72EE}" srcOrd="0" destOrd="0" presId="urn:microsoft.com/office/officeart/2005/8/layout/vList2"/>
    <dgm:cxn modelId="{FB0DC4F1-5D52-495F-A841-FB92E82AC2FA}" type="presParOf" srcId="{11DBC610-4B39-4D62-873F-B7D950CF01ED}" destId="{295C961C-7D9E-4DB6-9B07-C1070E214103}" srcOrd="0" destOrd="0" presId="urn:microsoft.com/office/officeart/2005/8/layout/vList2"/>
    <dgm:cxn modelId="{65879871-5A3A-468D-BEFE-18D26FAC3B31}" type="presParOf" srcId="{11DBC610-4B39-4D62-873F-B7D950CF01ED}" destId="{97904885-6D79-43FD-9789-CE5E41AD76AF}" srcOrd="1" destOrd="0" presId="urn:microsoft.com/office/officeart/2005/8/layout/vList2"/>
    <dgm:cxn modelId="{67873584-7ADC-43F5-90ED-D0003C70C6CC}" type="presParOf" srcId="{11DBC610-4B39-4D62-873F-B7D950CF01ED}" destId="{A99DFE33-245D-4D66-8078-67AE776B72EE}" srcOrd="2" destOrd="0" presId="urn:microsoft.com/office/officeart/2005/8/layout/vList2"/>
    <dgm:cxn modelId="{CE78969A-B751-4E41-B567-37D3459398B4}" type="presParOf" srcId="{11DBC610-4B39-4D62-873F-B7D950CF01ED}" destId="{B29F61C5-3302-42F7-9584-5C8EED116C1E}" srcOrd="3" destOrd="0" presId="urn:microsoft.com/office/officeart/2005/8/layout/vList2"/>
    <dgm:cxn modelId="{D6BE5DFB-0187-4D13-BF66-338E2B130A77}" type="presParOf" srcId="{11DBC610-4B39-4D62-873F-B7D950CF01ED}" destId="{B0E41E7D-F6E9-460A-8CE1-164C305C3B52}" srcOrd="4" destOrd="0" presId="urn:microsoft.com/office/officeart/2005/8/layout/vList2"/>
    <dgm:cxn modelId="{53256E5D-766A-47C1-BC02-029CA3A01E09}" type="presParOf" srcId="{11DBC610-4B39-4D62-873F-B7D950CF01ED}" destId="{7FE7C920-1B44-4E40-8587-999FE9841ED3}" srcOrd="5" destOrd="0" presId="urn:microsoft.com/office/officeart/2005/8/layout/vList2"/>
    <dgm:cxn modelId="{D20445B3-BF85-4EA2-ACCE-5A69374DD3AA}" type="presParOf" srcId="{11DBC610-4B39-4D62-873F-B7D950CF01ED}" destId="{69644525-18F9-4D6A-8960-4875E072023C}" srcOrd="6" destOrd="0" presId="urn:microsoft.com/office/officeart/2005/8/layout/vList2"/>
    <dgm:cxn modelId="{6AD4AFD6-6FDB-4ED8-B3A6-22ECBE320D8A}" type="presParOf" srcId="{11DBC610-4B39-4D62-873F-B7D950CF01ED}" destId="{668CD2DD-7C33-4A0D-B2AE-3C8261735C7F}" srcOrd="7" destOrd="0" presId="urn:microsoft.com/office/officeart/2005/8/layout/vList2"/>
    <dgm:cxn modelId="{BEAA4BB4-87D1-460F-B240-2AF33405E3AC}" type="presParOf" srcId="{11DBC610-4B39-4D62-873F-B7D950CF01ED}" destId="{19ED06D7-9EE3-44EF-95C4-5353FFEFC5E3}" srcOrd="8" destOrd="0" presId="urn:microsoft.com/office/officeart/2005/8/layout/vList2"/>
    <dgm:cxn modelId="{BFA81908-ED15-4E0B-8D41-96AA3111FBB3}" type="presParOf" srcId="{11DBC610-4B39-4D62-873F-B7D950CF01ED}" destId="{A0408FF5-259E-4D5E-A7D4-FEFA4A67F33B}" srcOrd="9" destOrd="0" presId="urn:microsoft.com/office/officeart/2005/8/layout/vList2"/>
    <dgm:cxn modelId="{3F148296-1333-434A-AFF1-6CA7AFF827BC}" type="presParOf" srcId="{11DBC610-4B39-4D62-873F-B7D950CF01ED}" destId="{0A8896D1-1D3C-431F-9718-53FF1EC39D95}" srcOrd="10" destOrd="0" presId="urn:microsoft.com/office/officeart/2005/8/layout/vList2"/>
    <dgm:cxn modelId="{994BB736-7FB6-45D4-8292-5894AC03F2B2}" type="presParOf" srcId="{11DBC610-4B39-4D62-873F-B7D950CF01ED}" destId="{735C9516-E078-4261-AE73-EC626F6D2489}" srcOrd="11" destOrd="0" presId="urn:microsoft.com/office/officeart/2005/8/layout/vList2"/>
    <dgm:cxn modelId="{64A09F41-939D-46C6-9FED-5D9CDCE69244}" type="presParOf" srcId="{11DBC610-4B39-4D62-873F-B7D950CF01ED}" destId="{F53835B0-7A02-4094-AF71-F5D8F4AAA6EF}" srcOrd="12" destOrd="0" presId="urn:microsoft.com/office/officeart/2005/8/layout/vList2"/>
    <dgm:cxn modelId="{14CCD930-EABD-4139-AEF3-DEC013D0A36F}" type="presParOf" srcId="{11DBC610-4B39-4D62-873F-B7D950CF01ED}" destId="{F0039CD0-6A0F-4CCC-87F1-DA3821B97429}" srcOrd="13" destOrd="0" presId="urn:microsoft.com/office/officeart/2005/8/layout/vList2"/>
    <dgm:cxn modelId="{059C4A39-8D35-419C-85D4-2B6582667435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F1F926C0-E11F-4DCF-ACCD-1662066F0C74}" type="presOf" srcId="{9C53E905-C666-4A03-93F6-908F96309E7A}" destId="{F53835B0-7A02-4094-AF71-F5D8F4AAA6EF}" srcOrd="0" destOrd="0" presId="urn:microsoft.com/office/officeart/2005/8/layout/vList2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8AF49631-D611-4B52-BF16-86E326947A71}" type="presOf" srcId="{59E9F09E-E5C3-4CA6-B4FC-BD9F9D1F998F}" destId="{0A8896D1-1D3C-431F-9718-53FF1EC39D95}" srcOrd="0" destOrd="0" presId="urn:microsoft.com/office/officeart/2005/8/layout/vList2"/>
    <dgm:cxn modelId="{72E86AA1-5B8C-4ECD-A031-24999CF97DA1}" type="presOf" srcId="{79BD4BEC-43E4-4E9D-95B9-CADEFD9E00E7}" destId="{19ED06D7-9EE3-44EF-95C4-5353FFEFC5E3}" srcOrd="0" destOrd="0" presId="urn:microsoft.com/office/officeart/2005/8/layout/vList2"/>
    <dgm:cxn modelId="{CD74CEE9-36F7-425F-8DEB-08696A8B5BA7}" type="presOf" srcId="{F17D4832-0095-4738-8316-99078C25AC4D}" destId="{295C961C-7D9E-4DB6-9B07-C1070E214103}" srcOrd="0" destOrd="0" presId="urn:microsoft.com/office/officeart/2005/8/layout/vList2"/>
    <dgm:cxn modelId="{58C40DB7-63E5-4EF4-8C66-C261BE362EE9}" type="presOf" srcId="{D1F7439E-0280-45B4-8EC8-6584755202EF}" destId="{B25F164B-37A0-45ED-9AC1-9126ABA19BDE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3D404AE8-FD15-48D7-A78D-2D76D10CE193}" type="presOf" srcId="{378AC8D6-6F59-4077-848F-610A03738724}" destId="{11DBC610-4B39-4D62-873F-B7D950CF01ED}" srcOrd="0" destOrd="0" presId="urn:microsoft.com/office/officeart/2005/8/layout/vList2"/>
    <dgm:cxn modelId="{FE91F5CD-33DD-4E66-858D-034C964687D8}" type="presOf" srcId="{B5DB6BDF-A13D-4E69-8EC4-682C7299CA9B}" destId="{B0E41E7D-F6E9-460A-8CE1-164C305C3B52}" srcOrd="0" destOrd="0" presId="urn:microsoft.com/office/officeart/2005/8/layout/vList2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3D60E650-5345-4C9A-8F3F-CACE9DF7357F}" type="presOf" srcId="{CD0C2BFA-E129-4D7E-AE6F-77BB3199B00C}" destId="{A99DFE33-245D-4D66-8078-67AE776B72EE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B01EB998-205D-4D1A-9F3C-BF00F0E5940F}" type="presOf" srcId="{AFBA2F3D-956A-4B32-9CFF-6E2A0809F0F9}" destId="{69644525-18F9-4D6A-8960-4875E072023C}" srcOrd="0" destOrd="0" presId="urn:microsoft.com/office/officeart/2005/8/layout/vList2"/>
    <dgm:cxn modelId="{41E8A589-254C-4F2D-BA0D-C8E2FC983E91}" type="presParOf" srcId="{11DBC610-4B39-4D62-873F-B7D950CF01ED}" destId="{295C961C-7D9E-4DB6-9B07-C1070E214103}" srcOrd="0" destOrd="0" presId="urn:microsoft.com/office/officeart/2005/8/layout/vList2"/>
    <dgm:cxn modelId="{CD1490BF-644E-4B12-88A5-3AF024E3A77C}" type="presParOf" srcId="{11DBC610-4B39-4D62-873F-B7D950CF01ED}" destId="{97904885-6D79-43FD-9789-CE5E41AD76AF}" srcOrd="1" destOrd="0" presId="urn:microsoft.com/office/officeart/2005/8/layout/vList2"/>
    <dgm:cxn modelId="{F02445BD-7891-4C31-971D-7FE25302DB69}" type="presParOf" srcId="{11DBC610-4B39-4D62-873F-B7D950CF01ED}" destId="{A99DFE33-245D-4D66-8078-67AE776B72EE}" srcOrd="2" destOrd="0" presId="urn:microsoft.com/office/officeart/2005/8/layout/vList2"/>
    <dgm:cxn modelId="{2762BDFB-F4CC-49EA-8961-8BEF10A74A92}" type="presParOf" srcId="{11DBC610-4B39-4D62-873F-B7D950CF01ED}" destId="{B29F61C5-3302-42F7-9584-5C8EED116C1E}" srcOrd="3" destOrd="0" presId="urn:microsoft.com/office/officeart/2005/8/layout/vList2"/>
    <dgm:cxn modelId="{7E81C393-4E17-4C21-88BB-7C0646CA627E}" type="presParOf" srcId="{11DBC610-4B39-4D62-873F-B7D950CF01ED}" destId="{B0E41E7D-F6E9-460A-8CE1-164C305C3B52}" srcOrd="4" destOrd="0" presId="urn:microsoft.com/office/officeart/2005/8/layout/vList2"/>
    <dgm:cxn modelId="{10206555-720F-4FD4-AF1B-EC971E026D8E}" type="presParOf" srcId="{11DBC610-4B39-4D62-873F-B7D950CF01ED}" destId="{7FE7C920-1B44-4E40-8587-999FE9841ED3}" srcOrd="5" destOrd="0" presId="urn:microsoft.com/office/officeart/2005/8/layout/vList2"/>
    <dgm:cxn modelId="{925FD25B-F3F0-4907-B6DB-1A85E62E4874}" type="presParOf" srcId="{11DBC610-4B39-4D62-873F-B7D950CF01ED}" destId="{69644525-18F9-4D6A-8960-4875E072023C}" srcOrd="6" destOrd="0" presId="urn:microsoft.com/office/officeart/2005/8/layout/vList2"/>
    <dgm:cxn modelId="{C00B3D06-0D16-4FE2-B369-04C35ADC2110}" type="presParOf" srcId="{11DBC610-4B39-4D62-873F-B7D950CF01ED}" destId="{668CD2DD-7C33-4A0D-B2AE-3C8261735C7F}" srcOrd="7" destOrd="0" presId="urn:microsoft.com/office/officeart/2005/8/layout/vList2"/>
    <dgm:cxn modelId="{F1331195-4B08-4486-93C4-3BE32BFC35E4}" type="presParOf" srcId="{11DBC610-4B39-4D62-873F-B7D950CF01ED}" destId="{19ED06D7-9EE3-44EF-95C4-5353FFEFC5E3}" srcOrd="8" destOrd="0" presId="urn:microsoft.com/office/officeart/2005/8/layout/vList2"/>
    <dgm:cxn modelId="{334B0274-E924-41E6-BC6B-AC4F528008CC}" type="presParOf" srcId="{11DBC610-4B39-4D62-873F-B7D950CF01ED}" destId="{A0408FF5-259E-4D5E-A7D4-FEFA4A67F33B}" srcOrd="9" destOrd="0" presId="urn:microsoft.com/office/officeart/2005/8/layout/vList2"/>
    <dgm:cxn modelId="{4AC3ACFB-B19D-411D-AFD1-475B82026BCF}" type="presParOf" srcId="{11DBC610-4B39-4D62-873F-B7D950CF01ED}" destId="{0A8896D1-1D3C-431F-9718-53FF1EC39D95}" srcOrd="10" destOrd="0" presId="urn:microsoft.com/office/officeart/2005/8/layout/vList2"/>
    <dgm:cxn modelId="{4A90133E-6052-4E3F-A680-073880913FD5}" type="presParOf" srcId="{11DBC610-4B39-4D62-873F-B7D950CF01ED}" destId="{735C9516-E078-4261-AE73-EC626F6D2489}" srcOrd="11" destOrd="0" presId="urn:microsoft.com/office/officeart/2005/8/layout/vList2"/>
    <dgm:cxn modelId="{F2A31B02-9C08-4C21-8552-854ACA719F64}" type="presParOf" srcId="{11DBC610-4B39-4D62-873F-B7D950CF01ED}" destId="{F53835B0-7A02-4094-AF71-F5D8F4AAA6EF}" srcOrd="12" destOrd="0" presId="urn:microsoft.com/office/officeart/2005/8/layout/vList2"/>
    <dgm:cxn modelId="{037A8AED-61F6-4229-B4C8-B5565FA5DB7B}" type="presParOf" srcId="{11DBC610-4B39-4D62-873F-B7D950CF01ED}" destId="{F0039CD0-6A0F-4CCC-87F1-DA3821B97429}" srcOrd="13" destOrd="0" presId="urn:microsoft.com/office/officeart/2005/8/layout/vList2"/>
    <dgm:cxn modelId="{CEA10CFC-0A24-4B58-8E49-283AF3FE983B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A8FBB13F-A5BC-4738-B885-E0774BDAB3C3}" type="doc">
      <dgm:prSet loTypeId="urn:microsoft.com/office/officeart/2005/8/layout/hierarchy1" loCatId="hierarchy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F6CB32F0-0354-49EE-9322-A6FE25186AD3}">
      <dgm:prSet phldrT="[Texto]" custT="1"/>
      <dgm:spPr/>
      <dgm:t>
        <a:bodyPr/>
        <a:lstStyle/>
        <a:p>
          <a:r>
            <a: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IES 1</a:t>
          </a:r>
          <a:endParaRPr lang="es-MX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gm:t>
    </dgm:pt>
    <dgm:pt modelId="{64BE6DD4-07FE-41B7-8BB0-07F2849D1AAE}" type="parTrans" cxnId="{38D0DAC4-F2F5-4047-A0B6-0BED856B8443}">
      <dgm:prSet/>
      <dgm:spPr/>
      <dgm:t>
        <a:bodyPr/>
        <a:lstStyle/>
        <a:p>
          <a:endParaRPr lang="es-MX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5413C33A-C50C-4C07-A33A-FDE01F1F5538}" type="sibTrans" cxnId="{38D0DAC4-F2F5-4047-A0B6-0BED856B8443}">
      <dgm:prSet/>
      <dgm:spPr/>
      <dgm:t>
        <a:bodyPr/>
        <a:lstStyle/>
        <a:p>
          <a:endParaRPr lang="es-MX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01662B9-37DA-4CEB-9ED5-1100D7DC543C}" type="asst">
      <dgm:prSet phldrT="[Texto]" custT="1"/>
      <dgm:spPr/>
      <dgm:t>
        <a:bodyPr/>
        <a:lstStyle/>
        <a:p>
          <a:r>
            <a:rPr lang="es-MX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ÁREA INTERMEDIA DE POSGRADO</a:t>
          </a:r>
          <a:endParaRPr lang="es-MX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gm:t>
    </dgm:pt>
    <dgm:pt modelId="{FE3F8E2F-F321-4DF9-85F5-A009395A604C}" type="parTrans" cxnId="{F6F5E1F0-EB5E-4F17-85CD-629FFC9723CD}">
      <dgm:prSet/>
      <dgm:spPr/>
      <dgm:t>
        <a:bodyPr/>
        <a:lstStyle/>
        <a:p>
          <a:endParaRPr lang="es-MX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2FC2543-7D5E-4A41-BECA-53C3C521C99A}" type="sibTrans" cxnId="{F6F5E1F0-EB5E-4F17-85CD-629FFC9723CD}">
      <dgm:prSet/>
      <dgm:spPr/>
      <dgm:t>
        <a:bodyPr/>
        <a:lstStyle/>
        <a:p>
          <a:endParaRPr lang="es-MX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CB18EC8-E6CF-4DF4-8D54-1EDC50863E8F}">
      <dgm:prSet phldrT="[Texto]" custT="1"/>
      <dgm:spPr/>
      <dgm:t>
        <a:bodyPr/>
        <a:lstStyle/>
        <a:p>
          <a:r>
            <a:rPr lang="es-MX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PROGRAMA 4</a:t>
          </a:r>
          <a:endParaRPr lang="es-MX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5E9977C1-948A-4DA1-8851-602FC4E90B8A}" type="parTrans" cxnId="{C1703B27-887A-478E-B941-9D97B163EB09}">
      <dgm:prSet/>
      <dgm:spPr/>
      <dgm:t>
        <a:bodyPr/>
        <a:lstStyle/>
        <a:p>
          <a:endParaRPr lang="es-MX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47CD14A-8B1E-4806-BC77-A57BF513BA00}" type="sibTrans" cxnId="{C1703B27-887A-478E-B941-9D97B163EB09}">
      <dgm:prSet/>
      <dgm:spPr/>
      <dgm:t>
        <a:bodyPr/>
        <a:lstStyle/>
        <a:p>
          <a:endParaRPr lang="es-MX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D841C13-B238-42FF-894B-954E46409463}">
      <dgm:prSet phldrT="[Texto]" custT="1"/>
      <dgm:spPr/>
      <dgm:t>
        <a:bodyPr/>
        <a:lstStyle/>
        <a:p>
          <a:r>
            <a:rPr lang="es-MX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PROGRAMA 5</a:t>
          </a:r>
          <a:endParaRPr lang="es-MX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6F77EEA2-609B-45E2-ACCC-04C2ECFF44AB}" type="parTrans" cxnId="{C4715C3B-895A-4110-850D-F32FFB841C4B}">
      <dgm:prSet/>
      <dgm:spPr/>
      <dgm:t>
        <a:bodyPr/>
        <a:lstStyle/>
        <a:p>
          <a:endParaRPr lang="es-MX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F920E528-FE1F-45BF-ACF2-B5E9CCEFA912}" type="sibTrans" cxnId="{C4715C3B-895A-4110-850D-F32FFB841C4B}">
      <dgm:prSet/>
      <dgm:spPr/>
      <dgm:t>
        <a:bodyPr/>
        <a:lstStyle/>
        <a:p>
          <a:endParaRPr lang="es-MX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1984CB6-DDB8-44A6-91D2-E3F76CDCCFD8}">
      <dgm:prSet phldrT="[Texto]" custT="1"/>
      <dgm:spPr/>
      <dgm:t>
        <a:bodyPr/>
        <a:lstStyle/>
        <a:p>
          <a:r>
            <a:rPr lang="es-MX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PROGRAMA…N</a:t>
          </a:r>
          <a:endParaRPr lang="es-MX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52B2664-0F25-4BD0-8BAF-1F74BE9A4F69}" type="parTrans" cxnId="{30C95FDF-571E-4363-8F2E-903476F67197}">
      <dgm:prSet/>
      <dgm:spPr/>
      <dgm:t>
        <a:bodyPr/>
        <a:lstStyle/>
        <a:p>
          <a:endParaRPr lang="es-MX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534C7708-51F3-4DEA-8260-EDD29A48DBAF}" type="sibTrans" cxnId="{30C95FDF-571E-4363-8F2E-903476F67197}">
      <dgm:prSet/>
      <dgm:spPr/>
      <dgm:t>
        <a:bodyPr/>
        <a:lstStyle/>
        <a:p>
          <a:endParaRPr lang="es-MX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5A67ECDC-768C-44C0-83C7-F04AC568409A}">
      <dgm:prSet phldrT="[Texto]" custT="1"/>
      <dgm:spPr/>
      <dgm:t>
        <a:bodyPr/>
        <a:lstStyle/>
        <a:p>
          <a:r>
            <a: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IES 2</a:t>
          </a:r>
          <a:endParaRPr lang="es-MX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gm:t>
    </dgm:pt>
    <dgm:pt modelId="{61B2D4C8-0270-421C-BC86-3F3C49BDB1A2}" type="parTrans" cxnId="{A42CF09D-B684-4A0C-B623-DBF1F99DE825}">
      <dgm:prSet/>
      <dgm:spPr/>
      <dgm:t>
        <a:bodyPr/>
        <a:lstStyle/>
        <a:p>
          <a:endParaRPr lang="es-MX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F0207D8-FF60-4C83-9F37-634F2D6D32C7}" type="sibTrans" cxnId="{A42CF09D-B684-4A0C-B623-DBF1F99DE825}">
      <dgm:prSet/>
      <dgm:spPr/>
      <dgm:t>
        <a:bodyPr/>
        <a:lstStyle/>
        <a:p>
          <a:endParaRPr lang="es-MX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2725557-B647-492A-B089-1DC1DC208BA3}">
      <dgm:prSet phldrT="[Texto]" custT="1"/>
      <dgm:spPr/>
      <dgm:t>
        <a:bodyPr/>
        <a:lstStyle/>
        <a:p>
          <a:r>
            <a: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IES 3</a:t>
          </a:r>
          <a:endParaRPr lang="es-MX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gm:t>
    </dgm:pt>
    <dgm:pt modelId="{785396F6-72F3-4B7E-AA87-D8A31CAD21BC}" type="parTrans" cxnId="{66611A3F-EA32-4B5C-AE63-7F1384FF9AB3}">
      <dgm:prSet/>
      <dgm:spPr/>
      <dgm:t>
        <a:bodyPr/>
        <a:lstStyle/>
        <a:p>
          <a:endParaRPr lang="es-MX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B198CF6F-FAA7-4216-A9AF-A9E8AA9218DA}" type="sibTrans" cxnId="{66611A3F-EA32-4B5C-AE63-7F1384FF9AB3}">
      <dgm:prSet/>
      <dgm:spPr/>
      <dgm:t>
        <a:bodyPr/>
        <a:lstStyle/>
        <a:p>
          <a:endParaRPr lang="es-MX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84DDA48-2D6D-4B46-8ED7-F9C7C740E711}">
      <dgm:prSet phldrT="[Texto]" custT="1"/>
      <dgm:spPr/>
      <dgm:t>
        <a:bodyPr/>
        <a:lstStyle/>
        <a:p>
          <a:r>
            <a:rPr lang="es-MX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ÁREA INTERMEDIA DE POSGRADO</a:t>
          </a:r>
          <a:endParaRPr lang="es-MX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gm:t>
    </dgm:pt>
    <dgm:pt modelId="{76422729-03BD-4332-A916-B33DF5964239}" type="parTrans" cxnId="{EF414372-3F96-4563-95E9-7FCAC724F4F3}">
      <dgm:prSet/>
      <dgm:spPr/>
      <dgm:t>
        <a:bodyPr/>
        <a:lstStyle/>
        <a:p>
          <a:endParaRPr lang="es-MX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3FBC61C-2C24-4CDA-92C8-6192AD7EF7EF}" type="sibTrans" cxnId="{EF414372-3F96-4563-95E9-7FCAC724F4F3}">
      <dgm:prSet/>
      <dgm:spPr/>
      <dgm:t>
        <a:bodyPr/>
        <a:lstStyle/>
        <a:p>
          <a:endParaRPr lang="es-MX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B624BC2E-E03A-4426-9AC4-59C721B18630}">
      <dgm:prSet custT="1"/>
      <dgm:spPr/>
      <dgm:t>
        <a:bodyPr/>
        <a:lstStyle/>
        <a:p>
          <a:r>
            <a:rPr lang="es-MX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PROGRAMA 1</a:t>
          </a:r>
          <a:endParaRPr lang="es-MX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A5C26A6-B4E3-473D-8BC0-ECEE3E383361}" type="parTrans" cxnId="{7A97B455-E7A8-44BD-ACAA-675498E57176}">
      <dgm:prSet/>
      <dgm:spPr/>
      <dgm:t>
        <a:bodyPr/>
        <a:lstStyle/>
        <a:p>
          <a:endParaRPr lang="es-MX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86A3FA0-CF2D-4F9E-ABEB-E15B69BC7E84}" type="sibTrans" cxnId="{7A97B455-E7A8-44BD-ACAA-675498E57176}">
      <dgm:prSet/>
      <dgm:spPr/>
      <dgm:t>
        <a:bodyPr/>
        <a:lstStyle/>
        <a:p>
          <a:endParaRPr lang="es-MX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69CC65A-4F60-4D33-9AD0-818835A209A5}">
      <dgm:prSet phldrT="[Texto]" custT="1"/>
      <dgm:spPr/>
      <dgm:t>
        <a:bodyPr/>
        <a:lstStyle/>
        <a:p>
          <a:r>
            <a:rPr lang="es-MX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PROGRAMA …N</a:t>
          </a:r>
          <a:endParaRPr lang="es-MX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9D0FA86-C659-42A8-AC7D-83DABC5FCF36}" type="parTrans" cxnId="{CFE077CF-2F24-479B-B719-1FB290D72577}">
      <dgm:prSet/>
      <dgm:spPr/>
      <dgm:t>
        <a:bodyPr/>
        <a:lstStyle/>
        <a:p>
          <a:endParaRPr lang="es-MX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D50CC27-31CA-46C9-A566-6BAE96429848}" type="sibTrans" cxnId="{CFE077CF-2F24-479B-B719-1FB290D72577}">
      <dgm:prSet/>
      <dgm:spPr/>
      <dgm:t>
        <a:bodyPr/>
        <a:lstStyle/>
        <a:p>
          <a:endParaRPr lang="es-MX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F0D0221-AFAA-4F07-A5A8-CC40E12E16BA}">
      <dgm:prSet phldrT="[Texto]" custT="1"/>
      <dgm:spPr/>
      <dgm:t>
        <a:bodyPr/>
        <a:lstStyle/>
        <a:p>
          <a:r>
            <a:rPr lang="es-MX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ÁREA INTERMEDIA DE POSGRADO</a:t>
          </a:r>
          <a:endParaRPr lang="es-MX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gm:t>
    </dgm:pt>
    <dgm:pt modelId="{59D12BE6-A5DE-43B4-B849-922C6831C596}" type="parTrans" cxnId="{E2EBB954-9856-4E28-8185-EC223674E971}">
      <dgm:prSet/>
      <dgm:spPr/>
      <dgm:t>
        <a:bodyPr/>
        <a:lstStyle/>
        <a:p>
          <a:endParaRPr lang="es-MX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8B742A4-A194-48C8-A641-F0EAB499FFD2}" type="sibTrans" cxnId="{E2EBB954-9856-4E28-8185-EC223674E971}">
      <dgm:prSet/>
      <dgm:spPr/>
      <dgm:t>
        <a:bodyPr/>
        <a:lstStyle/>
        <a:p>
          <a:endParaRPr lang="es-MX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6C7D2C1-7DB4-4D49-9B32-5F267AD6B8BE}">
      <dgm:prSet phldrT="[Texto]" custT="1"/>
      <dgm:spPr/>
      <dgm:t>
        <a:bodyPr/>
        <a:lstStyle/>
        <a:p>
          <a:r>
            <a:rPr lang="es-MX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DEPENDENCIA ACADÉMICA 1</a:t>
          </a:r>
          <a:endParaRPr lang="es-MX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gm:t>
    </dgm:pt>
    <dgm:pt modelId="{901382E1-AF47-4211-86A5-1E4153450D37}" type="parTrans" cxnId="{1A3E8ED0-1BB8-4851-94BC-450CD6FD8592}">
      <dgm:prSet/>
      <dgm:spPr/>
      <dgm:t>
        <a:bodyPr/>
        <a:lstStyle/>
        <a:p>
          <a:endParaRPr lang="es-MX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780821C-4D09-47BA-A3E3-01DA84590C27}" type="sibTrans" cxnId="{1A3E8ED0-1BB8-4851-94BC-450CD6FD8592}">
      <dgm:prSet/>
      <dgm:spPr/>
      <dgm:t>
        <a:bodyPr/>
        <a:lstStyle/>
        <a:p>
          <a:endParaRPr lang="es-MX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9206429-A6B6-4FAF-86CC-F21A6F066313}">
      <dgm:prSet phldrT="[Texto]" custT="1"/>
      <dgm:spPr/>
      <dgm:t>
        <a:bodyPr/>
        <a:lstStyle/>
        <a:p>
          <a:r>
            <a:rPr lang="es-MX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DEPENDENCIA ACADÉMICA 2</a:t>
          </a:r>
          <a:endParaRPr lang="es-MX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gm:t>
    </dgm:pt>
    <dgm:pt modelId="{66EFABCF-1857-4E2A-8257-B2CBF9D9C913}" type="parTrans" cxnId="{F4E1F7D1-3558-4E65-AE0C-5C98A33CD2F1}">
      <dgm:prSet/>
      <dgm:spPr/>
      <dgm:t>
        <a:bodyPr/>
        <a:lstStyle/>
        <a:p>
          <a:endParaRPr lang="es-MX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557A09CE-03B0-4AB3-82C4-2EAC839035F0}" type="sibTrans" cxnId="{F4E1F7D1-3558-4E65-AE0C-5C98A33CD2F1}">
      <dgm:prSet/>
      <dgm:spPr/>
      <dgm:t>
        <a:bodyPr/>
        <a:lstStyle/>
        <a:p>
          <a:endParaRPr lang="es-MX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AA4507C-53BA-48BD-AE63-48DA7B8F6802}">
      <dgm:prSet phldrT="[Texto]" custT="1"/>
      <dgm:spPr/>
      <dgm:t>
        <a:bodyPr/>
        <a:lstStyle/>
        <a:p>
          <a:r>
            <a:rPr lang="es-MX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PROGRAMA 6</a:t>
          </a:r>
          <a:endParaRPr lang="es-MX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B5C6FA7-A9B0-4B50-99F2-363A7AAEC964}" type="parTrans" cxnId="{9B5616F9-645E-443F-A0F0-2169BF4174C3}">
      <dgm:prSet/>
      <dgm:spPr/>
      <dgm:t>
        <a:bodyPr/>
        <a:lstStyle/>
        <a:p>
          <a:endParaRPr lang="es-MX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86FD327-D919-4844-BAB1-E815B04221E1}" type="sibTrans" cxnId="{9B5616F9-645E-443F-A0F0-2169BF4174C3}">
      <dgm:prSet/>
      <dgm:spPr/>
      <dgm:t>
        <a:bodyPr/>
        <a:lstStyle/>
        <a:p>
          <a:endParaRPr lang="es-MX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D474CFF-8816-4F17-97B4-3F924EBCCD9F}">
      <dgm:prSet phldrT="[Texto]" custT="1"/>
      <dgm:spPr/>
      <dgm:t>
        <a:bodyPr/>
        <a:lstStyle/>
        <a:p>
          <a:r>
            <a:rPr lang="es-MX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PROGRAMA 3</a:t>
          </a:r>
          <a:endParaRPr lang="es-MX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58F3499-3F57-49FC-A1F0-A41D4E8FB5C9}" type="parTrans" cxnId="{9A743EC3-257A-47DB-93D5-B7314C8342CB}">
      <dgm:prSet/>
      <dgm:spPr/>
      <dgm:t>
        <a:bodyPr/>
        <a:lstStyle/>
        <a:p>
          <a:endParaRPr lang="es-MX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6CAE8372-ACB8-4679-B867-A148DE112E46}" type="sibTrans" cxnId="{9A743EC3-257A-47DB-93D5-B7314C8342CB}">
      <dgm:prSet/>
      <dgm:spPr/>
      <dgm:t>
        <a:bodyPr/>
        <a:lstStyle/>
        <a:p>
          <a:endParaRPr lang="es-MX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FD860883-4A24-4E23-8AF7-860F11CE1E8F}">
      <dgm:prSet phldrT="[Texto]" custT="1"/>
      <dgm:spPr/>
      <dgm:t>
        <a:bodyPr/>
        <a:lstStyle/>
        <a:p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ÁREA EJECUTIVA NACIONAL DE POSGRADO</a:t>
          </a:r>
          <a:endParaRPr lang="es-MX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gm:t>
    </dgm:pt>
    <dgm:pt modelId="{32D0EBFE-A1F5-44FC-B9E0-4F6DAE0FC4D8}" type="parTrans" cxnId="{0786EF53-D322-4352-9FD9-59BBEACFA7BA}">
      <dgm:prSet/>
      <dgm:spPr/>
      <dgm:t>
        <a:bodyPr/>
        <a:lstStyle/>
        <a:p>
          <a:endParaRPr lang="es-MX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63896F54-4462-4129-ABD7-181563D13072}" type="sibTrans" cxnId="{0786EF53-D322-4352-9FD9-59BBEACFA7BA}">
      <dgm:prSet/>
      <dgm:spPr/>
      <dgm:t>
        <a:bodyPr/>
        <a:lstStyle/>
        <a:p>
          <a:endParaRPr lang="es-MX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1DDD2B4-0EF5-4001-A418-FFA2AD0EFA0A}">
      <dgm:prSet phldrT="[Texto]" custT="1"/>
      <dgm:spPr/>
      <dgm:t>
        <a:bodyPr/>
        <a:lstStyle/>
        <a:p>
          <a:r>
            <a:rPr lang="es-MX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DEPENDENCIA ACADÉMICA</a:t>
          </a:r>
          <a:endParaRPr lang="es-MX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gm:t>
    </dgm:pt>
    <dgm:pt modelId="{8DC5B4A8-4649-4DE1-B3F9-805FC6F14B00}" type="parTrans" cxnId="{D89F1B73-72AE-45EC-948C-3361D9ADA376}">
      <dgm:prSet/>
      <dgm:spPr/>
      <dgm:t>
        <a:bodyPr/>
        <a:lstStyle/>
        <a:p>
          <a:endParaRPr lang="es-MX"/>
        </a:p>
      </dgm:t>
    </dgm:pt>
    <dgm:pt modelId="{A57700EE-088B-405F-AFA0-EB7924B3D35B}" type="sibTrans" cxnId="{D89F1B73-72AE-45EC-948C-3361D9ADA376}">
      <dgm:prSet/>
      <dgm:spPr/>
      <dgm:t>
        <a:bodyPr/>
        <a:lstStyle/>
        <a:p>
          <a:endParaRPr lang="es-MX"/>
        </a:p>
      </dgm:t>
    </dgm:pt>
    <dgm:pt modelId="{0B41C05A-11B8-4AF6-A873-C091A1F1FF0B}" type="pres">
      <dgm:prSet presAssocID="{A8FBB13F-A5BC-4738-B885-E0774BDAB3C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A4836320-BA5C-405A-96D2-7E5946487462}" type="pres">
      <dgm:prSet presAssocID="{FD860883-4A24-4E23-8AF7-860F11CE1E8F}" presName="hierRoot1" presStyleCnt="0"/>
      <dgm:spPr/>
    </dgm:pt>
    <dgm:pt modelId="{9EAC8218-4529-4A9A-9642-AFBF7A304F8C}" type="pres">
      <dgm:prSet presAssocID="{FD860883-4A24-4E23-8AF7-860F11CE1E8F}" presName="composite" presStyleCnt="0"/>
      <dgm:spPr/>
    </dgm:pt>
    <dgm:pt modelId="{BC6FC52B-7A9A-493B-B47C-23990EB9C141}" type="pres">
      <dgm:prSet presAssocID="{FD860883-4A24-4E23-8AF7-860F11CE1E8F}" presName="background" presStyleLbl="node0" presStyleIdx="0" presStyleCnt="1"/>
      <dgm:spPr>
        <a:solidFill>
          <a:schemeClr val="accent5">
            <a:lumMod val="75000"/>
          </a:schemeClr>
        </a:solidFill>
      </dgm:spPr>
    </dgm:pt>
    <dgm:pt modelId="{C02E20E4-5359-414E-B91C-12433FAF7B41}" type="pres">
      <dgm:prSet presAssocID="{FD860883-4A24-4E23-8AF7-860F11CE1E8F}" presName="text" presStyleLbl="fgAcc0" presStyleIdx="0" presStyleCnt="1" custScaleX="512156" custLinFactY="-101902" custLinFactNeighborX="65765" custLinFactNeighborY="-2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B77C3AC-CD92-4E42-86BC-D354C9E2220E}" type="pres">
      <dgm:prSet presAssocID="{FD860883-4A24-4E23-8AF7-860F11CE1E8F}" presName="hierChild2" presStyleCnt="0"/>
      <dgm:spPr/>
    </dgm:pt>
    <dgm:pt modelId="{276151C9-BCA8-4E4C-826A-86C327A0F65E}" type="pres">
      <dgm:prSet presAssocID="{64BE6DD4-07FE-41B7-8BB0-07F2849D1AAE}" presName="Name10" presStyleLbl="parChTrans1D2" presStyleIdx="0" presStyleCnt="3"/>
      <dgm:spPr/>
      <dgm:t>
        <a:bodyPr/>
        <a:lstStyle/>
        <a:p>
          <a:endParaRPr lang="es-MX"/>
        </a:p>
      </dgm:t>
    </dgm:pt>
    <dgm:pt modelId="{F30987FD-4CD0-4E2E-AE96-EB803F105325}" type="pres">
      <dgm:prSet presAssocID="{F6CB32F0-0354-49EE-9322-A6FE25186AD3}" presName="hierRoot2" presStyleCnt="0"/>
      <dgm:spPr/>
    </dgm:pt>
    <dgm:pt modelId="{2FA086FF-D943-47F3-B085-C0D11674121A}" type="pres">
      <dgm:prSet presAssocID="{F6CB32F0-0354-49EE-9322-A6FE25186AD3}" presName="composite2" presStyleCnt="0"/>
      <dgm:spPr/>
    </dgm:pt>
    <dgm:pt modelId="{338A141F-1189-4F24-A58B-C35C4A2D78AE}" type="pres">
      <dgm:prSet presAssocID="{F6CB32F0-0354-49EE-9322-A6FE25186AD3}" presName="background2" presStyleLbl="node2" presStyleIdx="0" presStyleCnt="3"/>
      <dgm:spPr>
        <a:solidFill>
          <a:schemeClr val="accent3">
            <a:lumMod val="75000"/>
          </a:schemeClr>
        </a:solidFill>
      </dgm:spPr>
    </dgm:pt>
    <dgm:pt modelId="{E5F90040-A771-4578-BA2F-EDD35EDC7BBD}" type="pres">
      <dgm:prSet presAssocID="{F6CB32F0-0354-49EE-9322-A6FE25186AD3}" presName="text2" presStyleLbl="fgAcc2" presStyleIdx="0" presStyleCnt="3" custLinFactY="-100000" custLinFactNeighborX="-3192" custLinFactNeighborY="-10106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E63B5B5-3097-4FF1-96B8-82038E771577}" type="pres">
      <dgm:prSet presAssocID="{F6CB32F0-0354-49EE-9322-A6FE25186AD3}" presName="hierChild3" presStyleCnt="0"/>
      <dgm:spPr/>
    </dgm:pt>
    <dgm:pt modelId="{C2ADBA09-05AE-4A25-8D3B-2AB23C1CFF43}" type="pres">
      <dgm:prSet presAssocID="{76422729-03BD-4332-A916-B33DF5964239}" presName="Name17" presStyleLbl="parChTrans1D3" presStyleIdx="0" presStyleCnt="5"/>
      <dgm:spPr/>
      <dgm:t>
        <a:bodyPr/>
        <a:lstStyle/>
        <a:p>
          <a:endParaRPr lang="es-MX"/>
        </a:p>
      </dgm:t>
    </dgm:pt>
    <dgm:pt modelId="{444401BE-D41D-4A57-8AFB-E7E3E32341B3}" type="pres">
      <dgm:prSet presAssocID="{A84DDA48-2D6D-4B46-8ED7-F9C7C740E711}" presName="hierRoot3" presStyleCnt="0"/>
      <dgm:spPr/>
    </dgm:pt>
    <dgm:pt modelId="{D60C41EE-02CA-4B12-A030-8DC5FCE37322}" type="pres">
      <dgm:prSet presAssocID="{A84DDA48-2D6D-4B46-8ED7-F9C7C740E711}" presName="composite3" presStyleCnt="0"/>
      <dgm:spPr/>
    </dgm:pt>
    <dgm:pt modelId="{7B77525E-1745-4B94-9052-F20D65233EE3}" type="pres">
      <dgm:prSet presAssocID="{A84DDA48-2D6D-4B46-8ED7-F9C7C740E711}" presName="background3" presStyleLbl="node3" presStyleIdx="0" presStyleCnt="4"/>
      <dgm:spPr>
        <a:solidFill>
          <a:srgbClr val="C00000"/>
        </a:solidFill>
      </dgm:spPr>
    </dgm:pt>
    <dgm:pt modelId="{9E0B8641-F542-4917-AB0B-CCC0264E1E2A}" type="pres">
      <dgm:prSet presAssocID="{A84DDA48-2D6D-4B46-8ED7-F9C7C740E711}" presName="text3" presStyleLbl="fgAcc3" presStyleIdx="0" presStyleCnt="5" custScaleX="172784" custScaleY="129587" custLinFactNeighborX="-28739" custLinFactNeighborY="-9030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3211968-FB63-467B-9861-432A5AA5480C}" type="pres">
      <dgm:prSet presAssocID="{A84DDA48-2D6D-4B46-8ED7-F9C7C740E711}" presName="hierChild4" presStyleCnt="0"/>
      <dgm:spPr/>
    </dgm:pt>
    <dgm:pt modelId="{0DBD6B97-B757-478C-B327-F5303ABCEE74}" type="pres">
      <dgm:prSet presAssocID="{4A5C26A6-B4E3-473D-8BC0-ECEE3E383361}" presName="Name23" presStyleLbl="parChTrans1D4" presStyleIdx="0" presStyleCnt="8"/>
      <dgm:spPr/>
      <dgm:t>
        <a:bodyPr/>
        <a:lstStyle/>
        <a:p>
          <a:endParaRPr lang="es-MX"/>
        </a:p>
      </dgm:t>
    </dgm:pt>
    <dgm:pt modelId="{8C645BAE-6F8D-482B-AD76-23E15E899FBB}" type="pres">
      <dgm:prSet presAssocID="{B624BC2E-E03A-4426-9AC4-59C721B18630}" presName="hierRoot4" presStyleCnt="0"/>
      <dgm:spPr/>
    </dgm:pt>
    <dgm:pt modelId="{6BAB045B-15D9-41BA-B076-45A3ABA629A2}" type="pres">
      <dgm:prSet presAssocID="{B624BC2E-E03A-4426-9AC4-59C721B18630}" presName="composite4" presStyleCnt="0"/>
      <dgm:spPr/>
    </dgm:pt>
    <dgm:pt modelId="{3B40B8BA-3F1A-4EF8-A0FA-A65916892629}" type="pres">
      <dgm:prSet presAssocID="{B624BC2E-E03A-4426-9AC4-59C721B18630}" presName="background4" presStyleLbl="node4" presStyleIdx="0" presStyleCnt="8"/>
      <dgm:spPr/>
    </dgm:pt>
    <dgm:pt modelId="{8330197C-5B59-443E-B250-DF13343692C9}" type="pres">
      <dgm:prSet presAssocID="{B624BC2E-E03A-4426-9AC4-59C721B18630}" presName="text4" presStyleLbl="fgAcc4" presStyleIdx="0" presStyleCnt="8" custScaleX="114169" custLinFactY="125557" custLinFactNeighborX="-1696" custLinFactNeighborY="2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33DD6E8-13B9-4F72-B906-B7B7D0A8568B}" type="pres">
      <dgm:prSet presAssocID="{B624BC2E-E03A-4426-9AC4-59C721B18630}" presName="hierChild5" presStyleCnt="0"/>
      <dgm:spPr/>
    </dgm:pt>
    <dgm:pt modelId="{EE8DF2C6-2497-4004-936F-66F6E8EE4DFA}" type="pres">
      <dgm:prSet presAssocID="{E9D0FA86-C659-42A8-AC7D-83DABC5FCF36}" presName="Name23" presStyleLbl="parChTrans1D4" presStyleIdx="1" presStyleCnt="8"/>
      <dgm:spPr/>
      <dgm:t>
        <a:bodyPr/>
        <a:lstStyle/>
        <a:p>
          <a:endParaRPr lang="es-MX"/>
        </a:p>
      </dgm:t>
    </dgm:pt>
    <dgm:pt modelId="{4EF55B48-4D61-4DB2-A251-E729D2817D44}" type="pres">
      <dgm:prSet presAssocID="{A69CC65A-4F60-4D33-9AD0-818835A209A5}" presName="hierRoot4" presStyleCnt="0"/>
      <dgm:spPr/>
    </dgm:pt>
    <dgm:pt modelId="{8F79AA71-0B3E-475D-BD65-19810E1DA9B5}" type="pres">
      <dgm:prSet presAssocID="{A69CC65A-4F60-4D33-9AD0-818835A209A5}" presName="composite4" presStyleCnt="0"/>
      <dgm:spPr/>
    </dgm:pt>
    <dgm:pt modelId="{70E0F6C8-D0BD-450F-8394-6630ECADB110}" type="pres">
      <dgm:prSet presAssocID="{A69CC65A-4F60-4D33-9AD0-818835A209A5}" presName="background4" presStyleLbl="node4" presStyleIdx="1" presStyleCnt="8"/>
      <dgm:spPr/>
    </dgm:pt>
    <dgm:pt modelId="{77A45C3B-E8D6-41F0-BDD0-77B3EF07D96E}" type="pres">
      <dgm:prSet presAssocID="{A69CC65A-4F60-4D33-9AD0-818835A209A5}" presName="text4" presStyleLbl="fgAcc4" presStyleIdx="1" presStyleCnt="8" custScaleX="109146" custLinFactY="123843" custLinFactNeighborX="25688" custLinFactNeighborY="2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ADE965B-7B18-492B-8247-473A17B235A0}" type="pres">
      <dgm:prSet presAssocID="{A69CC65A-4F60-4D33-9AD0-818835A209A5}" presName="hierChild5" presStyleCnt="0"/>
      <dgm:spPr/>
    </dgm:pt>
    <dgm:pt modelId="{6510E250-B3CA-40D9-92FA-5B9513A0360B}" type="pres">
      <dgm:prSet presAssocID="{61B2D4C8-0270-421C-BC86-3F3C49BDB1A2}" presName="Name10" presStyleLbl="parChTrans1D2" presStyleIdx="1" presStyleCnt="3"/>
      <dgm:spPr/>
      <dgm:t>
        <a:bodyPr/>
        <a:lstStyle/>
        <a:p>
          <a:endParaRPr lang="es-MX"/>
        </a:p>
      </dgm:t>
    </dgm:pt>
    <dgm:pt modelId="{C57972A0-FF22-4174-BB86-DB6365CD2291}" type="pres">
      <dgm:prSet presAssocID="{5A67ECDC-768C-44C0-83C7-F04AC568409A}" presName="hierRoot2" presStyleCnt="0"/>
      <dgm:spPr/>
    </dgm:pt>
    <dgm:pt modelId="{26ACFD6D-DA04-4521-9046-E755A1FB5954}" type="pres">
      <dgm:prSet presAssocID="{5A67ECDC-768C-44C0-83C7-F04AC568409A}" presName="composite2" presStyleCnt="0"/>
      <dgm:spPr/>
    </dgm:pt>
    <dgm:pt modelId="{58F470F6-0AA8-44AC-97FA-B74E8C901D90}" type="pres">
      <dgm:prSet presAssocID="{5A67ECDC-768C-44C0-83C7-F04AC568409A}" presName="background2" presStyleLbl="node2" presStyleIdx="1" presStyleCnt="3"/>
      <dgm:spPr>
        <a:solidFill>
          <a:schemeClr val="accent3">
            <a:lumMod val="75000"/>
          </a:schemeClr>
        </a:solidFill>
      </dgm:spPr>
    </dgm:pt>
    <dgm:pt modelId="{BC018EFE-9DEE-4DF7-87E3-4AF464022BE8}" type="pres">
      <dgm:prSet presAssocID="{5A67ECDC-768C-44C0-83C7-F04AC568409A}" presName="text2" presStyleLbl="fgAcc2" presStyleIdx="1" presStyleCnt="3" custLinFactY="-100000" custLinFactNeighborX="-3192" custLinFactNeighborY="-10106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B077247-815E-468C-8AA5-14668E9D4CC2}" type="pres">
      <dgm:prSet presAssocID="{5A67ECDC-768C-44C0-83C7-F04AC568409A}" presName="hierChild3" presStyleCnt="0"/>
      <dgm:spPr/>
    </dgm:pt>
    <dgm:pt modelId="{63611209-2A27-4335-A46E-FF8FCC5D370B}" type="pres">
      <dgm:prSet presAssocID="{59D12BE6-A5DE-43B4-B849-922C6831C596}" presName="Name17" presStyleLbl="parChTrans1D3" presStyleIdx="1" presStyleCnt="5"/>
      <dgm:spPr/>
      <dgm:t>
        <a:bodyPr/>
        <a:lstStyle/>
        <a:p>
          <a:endParaRPr lang="es-MX"/>
        </a:p>
      </dgm:t>
    </dgm:pt>
    <dgm:pt modelId="{12592BA2-4713-46F1-AEE5-111CAFA7C2FC}" type="pres">
      <dgm:prSet presAssocID="{EF0D0221-AFAA-4F07-A5A8-CC40E12E16BA}" presName="hierRoot3" presStyleCnt="0"/>
      <dgm:spPr/>
    </dgm:pt>
    <dgm:pt modelId="{2562941D-0AD5-483F-BC31-728E4D2A41E1}" type="pres">
      <dgm:prSet presAssocID="{EF0D0221-AFAA-4F07-A5A8-CC40E12E16BA}" presName="composite3" presStyleCnt="0"/>
      <dgm:spPr/>
    </dgm:pt>
    <dgm:pt modelId="{C2E6E690-7BFC-41F6-AD2E-08B6793DA5D2}" type="pres">
      <dgm:prSet presAssocID="{EF0D0221-AFAA-4F07-A5A8-CC40E12E16BA}" presName="background3" presStyleLbl="node3" presStyleIdx="1" presStyleCnt="4"/>
      <dgm:spPr>
        <a:solidFill>
          <a:srgbClr val="C00000"/>
        </a:solidFill>
      </dgm:spPr>
    </dgm:pt>
    <dgm:pt modelId="{DBF45F44-5AF7-4D42-9C56-DCF7134D26E8}" type="pres">
      <dgm:prSet presAssocID="{EF0D0221-AFAA-4F07-A5A8-CC40E12E16BA}" presName="text3" presStyleLbl="fgAcc3" presStyleIdx="1" presStyleCnt="5" custScaleX="177549" custScaleY="124456" custLinFactNeighborX="30189" custLinFactNeighborY="-9030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0AB70C1-788D-4006-9045-197EAEDDFD2C}" type="pres">
      <dgm:prSet presAssocID="{EF0D0221-AFAA-4F07-A5A8-CC40E12E16BA}" presName="hierChild4" presStyleCnt="0"/>
      <dgm:spPr/>
    </dgm:pt>
    <dgm:pt modelId="{6DAB496F-57E6-4E6E-9714-091B165C63CA}" type="pres">
      <dgm:prSet presAssocID="{8DC5B4A8-4649-4DE1-B3F9-805FC6F14B00}" presName="Name23" presStyleLbl="parChTrans1D4" presStyleIdx="2" presStyleCnt="8"/>
      <dgm:spPr/>
      <dgm:t>
        <a:bodyPr/>
        <a:lstStyle/>
        <a:p>
          <a:endParaRPr lang="es-MX"/>
        </a:p>
      </dgm:t>
    </dgm:pt>
    <dgm:pt modelId="{77FDB747-919B-4A46-9EE8-69A990B633D1}" type="pres">
      <dgm:prSet presAssocID="{01DDD2B4-0EF5-4001-A418-FFA2AD0EFA0A}" presName="hierRoot4" presStyleCnt="0"/>
      <dgm:spPr/>
    </dgm:pt>
    <dgm:pt modelId="{B2068A20-43DD-4CD5-A65D-5A15D7E4C77B}" type="pres">
      <dgm:prSet presAssocID="{01DDD2B4-0EF5-4001-A418-FFA2AD0EFA0A}" presName="composite4" presStyleCnt="0"/>
      <dgm:spPr/>
    </dgm:pt>
    <dgm:pt modelId="{FA51ABBF-4494-4F0C-A486-7B5497B4A660}" type="pres">
      <dgm:prSet presAssocID="{01DDD2B4-0EF5-4001-A418-FFA2AD0EFA0A}" presName="background4" presStyleLbl="node4" presStyleIdx="2" presStyleCnt="8"/>
      <dgm:spPr>
        <a:solidFill>
          <a:schemeClr val="accent6">
            <a:lumMod val="75000"/>
          </a:schemeClr>
        </a:solidFill>
      </dgm:spPr>
    </dgm:pt>
    <dgm:pt modelId="{B2BF78D4-E8F4-4199-B196-CC825D8F2B67}" type="pres">
      <dgm:prSet presAssocID="{01DDD2B4-0EF5-4001-A418-FFA2AD0EFA0A}" presName="text4" presStyleLbl="fgAcc4" presStyleIdx="2" presStyleCnt="8" custScaleX="192094" custLinFactNeighborX="62358" custLinFactNeighborY="-1165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C08A948-4D7C-4C0B-A31C-6DE72DEC0E78}" type="pres">
      <dgm:prSet presAssocID="{01DDD2B4-0EF5-4001-A418-FFA2AD0EFA0A}" presName="hierChild5" presStyleCnt="0"/>
      <dgm:spPr/>
    </dgm:pt>
    <dgm:pt modelId="{556AD9C4-6C1F-44B5-83B5-30BE359FE4B6}" type="pres">
      <dgm:prSet presAssocID="{D58F3499-3F57-49FC-A1F0-A41D4E8FB5C9}" presName="Name23" presStyleLbl="parChTrans1D4" presStyleIdx="3" presStyleCnt="8"/>
      <dgm:spPr/>
      <dgm:t>
        <a:bodyPr/>
        <a:lstStyle/>
        <a:p>
          <a:endParaRPr lang="es-MX"/>
        </a:p>
      </dgm:t>
    </dgm:pt>
    <dgm:pt modelId="{AA3DF7D9-673E-4EAD-A5A8-288DFD64A78E}" type="pres">
      <dgm:prSet presAssocID="{CD474CFF-8816-4F17-97B4-3F924EBCCD9F}" presName="hierRoot4" presStyleCnt="0"/>
      <dgm:spPr/>
    </dgm:pt>
    <dgm:pt modelId="{707400DC-3B51-4651-B067-59E036E1291E}" type="pres">
      <dgm:prSet presAssocID="{CD474CFF-8816-4F17-97B4-3F924EBCCD9F}" presName="composite4" presStyleCnt="0"/>
      <dgm:spPr/>
    </dgm:pt>
    <dgm:pt modelId="{13433A10-453F-4E5B-8D1B-90CED916004C}" type="pres">
      <dgm:prSet presAssocID="{CD474CFF-8816-4F17-97B4-3F924EBCCD9F}" presName="background4" presStyleLbl="node4" presStyleIdx="3" presStyleCnt="8"/>
      <dgm:spPr/>
    </dgm:pt>
    <dgm:pt modelId="{D59F14B1-23E5-48FE-BAF7-A8910C5C2B51}" type="pres">
      <dgm:prSet presAssocID="{CD474CFF-8816-4F17-97B4-3F924EBCCD9F}" presName="text4" presStyleLbl="fgAcc4" presStyleIdx="3" presStyleCnt="8" custScaleX="111448" custLinFactY="69473" custLinFactNeighborX="51474" custLinFactNeighborY="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116677F-DCEA-4784-BC18-5A671532115A}" type="pres">
      <dgm:prSet presAssocID="{CD474CFF-8816-4F17-97B4-3F924EBCCD9F}" presName="hierChild5" presStyleCnt="0"/>
      <dgm:spPr/>
    </dgm:pt>
    <dgm:pt modelId="{64DB0FD4-90D4-4DB7-8FD3-74809DD2071D}" type="pres">
      <dgm:prSet presAssocID="{785396F6-72F3-4B7E-AA87-D8A31CAD21BC}" presName="Name10" presStyleLbl="parChTrans1D2" presStyleIdx="2" presStyleCnt="3"/>
      <dgm:spPr/>
      <dgm:t>
        <a:bodyPr/>
        <a:lstStyle/>
        <a:p>
          <a:endParaRPr lang="es-MX"/>
        </a:p>
      </dgm:t>
    </dgm:pt>
    <dgm:pt modelId="{4960B9B6-3C37-4B3C-BF2D-EBEC4491E9C6}" type="pres">
      <dgm:prSet presAssocID="{42725557-B647-492A-B089-1DC1DC208BA3}" presName="hierRoot2" presStyleCnt="0"/>
      <dgm:spPr/>
    </dgm:pt>
    <dgm:pt modelId="{914F46A1-E187-4693-8A5F-56759FFDC844}" type="pres">
      <dgm:prSet presAssocID="{42725557-B647-492A-B089-1DC1DC208BA3}" presName="composite2" presStyleCnt="0"/>
      <dgm:spPr/>
    </dgm:pt>
    <dgm:pt modelId="{EE153C7C-C308-46A5-A1E8-7D3AE409D53D}" type="pres">
      <dgm:prSet presAssocID="{42725557-B647-492A-B089-1DC1DC208BA3}" presName="background2" presStyleLbl="node2" presStyleIdx="2" presStyleCnt="3"/>
      <dgm:spPr>
        <a:solidFill>
          <a:schemeClr val="accent3">
            <a:lumMod val="75000"/>
          </a:schemeClr>
        </a:solidFill>
      </dgm:spPr>
    </dgm:pt>
    <dgm:pt modelId="{33035EF0-FCF7-4DC4-90F2-2F47F1ED3B85}" type="pres">
      <dgm:prSet presAssocID="{42725557-B647-492A-B089-1DC1DC208BA3}" presName="text2" presStyleLbl="fgAcc2" presStyleIdx="2" presStyleCnt="3" custLinFactY="-100000" custLinFactNeighborX="-3192" custLinFactNeighborY="-10106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F310DA0-AAA8-45B2-84B8-D2A1D7728893}" type="pres">
      <dgm:prSet presAssocID="{42725557-B647-492A-B089-1DC1DC208BA3}" presName="hierChild3" presStyleCnt="0"/>
      <dgm:spPr/>
    </dgm:pt>
    <dgm:pt modelId="{02BB5612-B46A-4C89-A59A-24CD24F622A4}" type="pres">
      <dgm:prSet presAssocID="{FE3F8E2F-F321-4DF9-85F5-A009395A604C}" presName="Name17" presStyleLbl="parChTrans1D3" presStyleIdx="2" presStyleCnt="5"/>
      <dgm:spPr/>
      <dgm:t>
        <a:bodyPr/>
        <a:lstStyle/>
        <a:p>
          <a:endParaRPr lang="es-MX"/>
        </a:p>
      </dgm:t>
    </dgm:pt>
    <dgm:pt modelId="{A29404E5-0BB4-427B-A543-7946A5D38DDA}" type="pres">
      <dgm:prSet presAssocID="{301662B9-37DA-4CEB-9ED5-1100D7DC543C}" presName="hierRoot3" presStyleCnt="0"/>
      <dgm:spPr/>
    </dgm:pt>
    <dgm:pt modelId="{42286BDF-21FB-449E-8C8B-81C4954F5F70}" type="pres">
      <dgm:prSet presAssocID="{301662B9-37DA-4CEB-9ED5-1100D7DC543C}" presName="composite3" presStyleCnt="0"/>
      <dgm:spPr/>
    </dgm:pt>
    <dgm:pt modelId="{A6C5EAFA-5E6A-4BB9-8B32-838B719D60B6}" type="pres">
      <dgm:prSet presAssocID="{301662B9-37DA-4CEB-9ED5-1100D7DC543C}" presName="background3" presStyleLbl="asst2" presStyleIdx="0" presStyleCnt="1"/>
      <dgm:spPr>
        <a:solidFill>
          <a:srgbClr val="C00000"/>
        </a:solidFill>
      </dgm:spPr>
    </dgm:pt>
    <dgm:pt modelId="{115F770C-365D-4B0A-8856-63C3140DB03E}" type="pres">
      <dgm:prSet presAssocID="{301662B9-37DA-4CEB-9ED5-1100D7DC543C}" presName="text3" presStyleLbl="fgAcc3" presStyleIdx="2" presStyleCnt="5" custScaleX="173612" custScaleY="133139" custLinFactX="5808" custLinFactNeighborX="100000" custLinFactNeighborY="-9030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80AA330-BDB0-4E78-8003-C4234C5790D2}" type="pres">
      <dgm:prSet presAssocID="{301662B9-37DA-4CEB-9ED5-1100D7DC543C}" presName="hierChild4" presStyleCnt="0"/>
      <dgm:spPr/>
    </dgm:pt>
    <dgm:pt modelId="{950E089D-6524-42FC-8923-7C44572A6136}" type="pres">
      <dgm:prSet presAssocID="{901382E1-AF47-4211-86A5-1E4153450D37}" presName="Name17" presStyleLbl="parChTrans1D3" presStyleIdx="3" presStyleCnt="5"/>
      <dgm:spPr/>
      <dgm:t>
        <a:bodyPr/>
        <a:lstStyle/>
        <a:p>
          <a:endParaRPr lang="es-MX"/>
        </a:p>
      </dgm:t>
    </dgm:pt>
    <dgm:pt modelId="{A2EAC4B9-8C0D-49BF-909F-6C4AD5EE800A}" type="pres">
      <dgm:prSet presAssocID="{36C7D2C1-7DB4-4D49-9B32-5F267AD6B8BE}" presName="hierRoot3" presStyleCnt="0"/>
      <dgm:spPr/>
    </dgm:pt>
    <dgm:pt modelId="{C3563D01-B7DA-4963-8899-22BF41A6ECA0}" type="pres">
      <dgm:prSet presAssocID="{36C7D2C1-7DB4-4D49-9B32-5F267AD6B8BE}" presName="composite3" presStyleCnt="0"/>
      <dgm:spPr/>
    </dgm:pt>
    <dgm:pt modelId="{A192CC0E-B7F1-4246-BC23-053CEFC03E9D}" type="pres">
      <dgm:prSet presAssocID="{36C7D2C1-7DB4-4D49-9B32-5F267AD6B8BE}" presName="background3" presStyleLbl="node3" presStyleIdx="2" presStyleCnt="4"/>
      <dgm:spPr>
        <a:solidFill>
          <a:schemeClr val="accent6">
            <a:lumMod val="75000"/>
          </a:schemeClr>
        </a:solidFill>
      </dgm:spPr>
    </dgm:pt>
    <dgm:pt modelId="{26576DC1-1E92-4947-B39F-58A82F85C541}" type="pres">
      <dgm:prSet presAssocID="{36C7D2C1-7DB4-4D49-9B32-5F267AD6B8BE}" presName="text3" presStyleLbl="fgAcc3" presStyleIdx="3" presStyleCnt="5" custScaleX="162840" custLinFactY="61143" custLinFactNeighborX="-11141" custLinFactNeighborY="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A1E0137-C9D5-4EC6-9BA6-AC4DE3645353}" type="pres">
      <dgm:prSet presAssocID="{36C7D2C1-7DB4-4D49-9B32-5F267AD6B8BE}" presName="hierChild4" presStyleCnt="0"/>
      <dgm:spPr/>
    </dgm:pt>
    <dgm:pt modelId="{0F53BDCE-4D07-44D6-A63D-F20FFB2DE710}" type="pres">
      <dgm:prSet presAssocID="{5E9977C1-948A-4DA1-8851-602FC4E90B8A}" presName="Name23" presStyleLbl="parChTrans1D4" presStyleIdx="4" presStyleCnt="8"/>
      <dgm:spPr/>
      <dgm:t>
        <a:bodyPr/>
        <a:lstStyle/>
        <a:p>
          <a:endParaRPr lang="es-MX"/>
        </a:p>
      </dgm:t>
    </dgm:pt>
    <dgm:pt modelId="{20D94418-BEF8-4BF2-BBA0-7856B82F78D3}" type="pres">
      <dgm:prSet presAssocID="{8CB18EC8-E6CF-4DF4-8D54-1EDC50863E8F}" presName="hierRoot4" presStyleCnt="0"/>
      <dgm:spPr/>
    </dgm:pt>
    <dgm:pt modelId="{EDCF3D5B-4506-4B54-A797-C13DA7AEE793}" type="pres">
      <dgm:prSet presAssocID="{8CB18EC8-E6CF-4DF4-8D54-1EDC50863E8F}" presName="composite4" presStyleCnt="0"/>
      <dgm:spPr/>
    </dgm:pt>
    <dgm:pt modelId="{2EE7813C-4A59-416E-A8A0-58C922B9F371}" type="pres">
      <dgm:prSet presAssocID="{8CB18EC8-E6CF-4DF4-8D54-1EDC50863E8F}" presName="background4" presStyleLbl="node4" presStyleIdx="4" presStyleCnt="8"/>
      <dgm:spPr/>
    </dgm:pt>
    <dgm:pt modelId="{51AF3177-6C07-4AE1-9A07-3515AF9242B5}" type="pres">
      <dgm:prSet presAssocID="{8CB18EC8-E6CF-4DF4-8D54-1EDC50863E8F}" presName="text4" presStyleLbl="fgAcc4" presStyleIdx="4" presStyleCnt="8" custScaleX="117126" custLinFactY="139729" custLinFactNeighborX="-27218" custLinFactNeighborY="2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B9EBCC8-D705-4516-9C42-498D8B84DED2}" type="pres">
      <dgm:prSet presAssocID="{8CB18EC8-E6CF-4DF4-8D54-1EDC50863E8F}" presName="hierChild5" presStyleCnt="0"/>
      <dgm:spPr/>
    </dgm:pt>
    <dgm:pt modelId="{96A7E586-72F5-422D-85CA-1232F275DF25}" type="pres">
      <dgm:prSet presAssocID="{6F77EEA2-609B-45E2-ACCC-04C2ECFF44AB}" presName="Name23" presStyleLbl="parChTrans1D4" presStyleIdx="5" presStyleCnt="8"/>
      <dgm:spPr/>
      <dgm:t>
        <a:bodyPr/>
        <a:lstStyle/>
        <a:p>
          <a:endParaRPr lang="es-MX"/>
        </a:p>
      </dgm:t>
    </dgm:pt>
    <dgm:pt modelId="{CC48099D-C3FA-412F-B189-D93AAA90ADAC}" type="pres">
      <dgm:prSet presAssocID="{4D841C13-B238-42FF-894B-954E46409463}" presName="hierRoot4" presStyleCnt="0"/>
      <dgm:spPr/>
    </dgm:pt>
    <dgm:pt modelId="{FA8FFEC1-65A1-4D3F-A383-C133CD789312}" type="pres">
      <dgm:prSet presAssocID="{4D841C13-B238-42FF-894B-954E46409463}" presName="composite4" presStyleCnt="0"/>
      <dgm:spPr/>
    </dgm:pt>
    <dgm:pt modelId="{4FE02A56-05F8-4A14-9B60-81EB04B90F11}" type="pres">
      <dgm:prSet presAssocID="{4D841C13-B238-42FF-894B-954E46409463}" presName="background4" presStyleLbl="node4" presStyleIdx="5" presStyleCnt="8"/>
      <dgm:spPr/>
    </dgm:pt>
    <dgm:pt modelId="{18A6A15E-1E18-4D46-A622-4927505FE822}" type="pres">
      <dgm:prSet presAssocID="{4D841C13-B238-42FF-894B-954E46409463}" presName="text4" presStyleLbl="fgAcc4" presStyleIdx="5" presStyleCnt="8" custScaleX="117126" custLinFactY="139728" custLinFactNeighborX="-27951" custLinFactNeighborY="2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6A913D4-EB48-4B0C-AA21-EFF8EEFF20F7}" type="pres">
      <dgm:prSet presAssocID="{4D841C13-B238-42FF-894B-954E46409463}" presName="hierChild5" presStyleCnt="0"/>
      <dgm:spPr/>
    </dgm:pt>
    <dgm:pt modelId="{2FD2F9FC-C0F3-4851-9370-095D22CAAFA5}" type="pres">
      <dgm:prSet presAssocID="{66EFABCF-1857-4E2A-8257-B2CBF9D9C913}" presName="Name17" presStyleLbl="parChTrans1D3" presStyleIdx="4" presStyleCnt="5"/>
      <dgm:spPr/>
      <dgm:t>
        <a:bodyPr/>
        <a:lstStyle/>
        <a:p>
          <a:endParaRPr lang="es-MX"/>
        </a:p>
      </dgm:t>
    </dgm:pt>
    <dgm:pt modelId="{CF221F54-5C73-4543-8E9B-D2D7A1C60D09}" type="pres">
      <dgm:prSet presAssocID="{09206429-A6B6-4FAF-86CC-F21A6F066313}" presName="hierRoot3" presStyleCnt="0"/>
      <dgm:spPr/>
    </dgm:pt>
    <dgm:pt modelId="{FA837C92-496A-4F55-82C6-6D957496EC6C}" type="pres">
      <dgm:prSet presAssocID="{09206429-A6B6-4FAF-86CC-F21A6F066313}" presName="composite3" presStyleCnt="0"/>
      <dgm:spPr/>
    </dgm:pt>
    <dgm:pt modelId="{2063362B-C535-44EF-9D96-CA1F70AC2980}" type="pres">
      <dgm:prSet presAssocID="{09206429-A6B6-4FAF-86CC-F21A6F066313}" presName="background3" presStyleLbl="node3" presStyleIdx="3" presStyleCnt="4"/>
      <dgm:spPr>
        <a:solidFill>
          <a:schemeClr val="accent6">
            <a:lumMod val="75000"/>
          </a:schemeClr>
        </a:solidFill>
      </dgm:spPr>
    </dgm:pt>
    <dgm:pt modelId="{32FADD9F-95FE-4C63-8EF0-1EAF56895A3D}" type="pres">
      <dgm:prSet presAssocID="{09206429-A6B6-4FAF-86CC-F21A6F066313}" presName="text3" presStyleLbl="fgAcc3" presStyleIdx="4" presStyleCnt="5" custScaleX="158938" custLinFactY="61143" custLinFactNeighborX="-11141" custLinFactNeighborY="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B401CA1-0137-4FAA-A112-9F2402D0A78A}" type="pres">
      <dgm:prSet presAssocID="{09206429-A6B6-4FAF-86CC-F21A6F066313}" presName="hierChild4" presStyleCnt="0"/>
      <dgm:spPr/>
    </dgm:pt>
    <dgm:pt modelId="{929A5A91-B8DD-4961-846D-0DC0A732F0DD}" type="pres">
      <dgm:prSet presAssocID="{3B5C6FA7-A9B0-4B50-99F2-363A7AAEC964}" presName="Name23" presStyleLbl="parChTrans1D4" presStyleIdx="6" presStyleCnt="8"/>
      <dgm:spPr/>
      <dgm:t>
        <a:bodyPr/>
        <a:lstStyle/>
        <a:p>
          <a:endParaRPr lang="es-MX"/>
        </a:p>
      </dgm:t>
    </dgm:pt>
    <dgm:pt modelId="{50450989-1FE0-406D-B0C3-5A831B65539E}" type="pres">
      <dgm:prSet presAssocID="{AAA4507C-53BA-48BD-AE63-48DA7B8F6802}" presName="hierRoot4" presStyleCnt="0"/>
      <dgm:spPr/>
    </dgm:pt>
    <dgm:pt modelId="{09599663-7457-4427-AF46-A6F25DBDA5C9}" type="pres">
      <dgm:prSet presAssocID="{AAA4507C-53BA-48BD-AE63-48DA7B8F6802}" presName="composite4" presStyleCnt="0"/>
      <dgm:spPr/>
    </dgm:pt>
    <dgm:pt modelId="{2FB9BD58-B94F-405F-85D0-43DB1680CF68}" type="pres">
      <dgm:prSet presAssocID="{AAA4507C-53BA-48BD-AE63-48DA7B8F6802}" presName="background4" presStyleLbl="node4" presStyleIdx="6" presStyleCnt="8"/>
      <dgm:spPr/>
    </dgm:pt>
    <dgm:pt modelId="{93230347-C784-41D9-B40B-952BF95848E9}" type="pres">
      <dgm:prSet presAssocID="{AAA4507C-53BA-48BD-AE63-48DA7B8F6802}" presName="text4" presStyleLbl="fgAcc4" presStyleIdx="6" presStyleCnt="8" custScaleX="117126" custLinFactY="139728" custLinFactNeighborX="-33165" custLinFactNeighborY="2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FC87616-61B3-4F98-B5A4-422C7B7CDBBE}" type="pres">
      <dgm:prSet presAssocID="{AAA4507C-53BA-48BD-AE63-48DA7B8F6802}" presName="hierChild5" presStyleCnt="0"/>
      <dgm:spPr/>
    </dgm:pt>
    <dgm:pt modelId="{B511180D-CBF8-40DD-8718-C3DCDD758694}" type="pres">
      <dgm:prSet presAssocID="{D52B2664-0F25-4BD0-8BAF-1F74BE9A4F69}" presName="Name23" presStyleLbl="parChTrans1D4" presStyleIdx="7" presStyleCnt="8"/>
      <dgm:spPr/>
      <dgm:t>
        <a:bodyPr/>
        <a:lstStyle/>
        <a:p>
          <a:endParaRPr lang="es-MX"/>
        </a:p>
      </dgm:t>
    </dgm:pt>
    <dgm:pt modelId="{8B6647B9-05B4-4402-8F44-0CF481163777}" type="pres">
      <dgm:prSet presAssocID="{D1984CB6-DDB8-44A6-91D2-E3F76CDCCFD8}" presName="hierRoot4" presStyleCnt="0"/>
      <dgm:spPr/>
    </dgm:pt>
    <dgm:pt modelId="{FDB06F76-67B6-4A4B-99EE-62870008C555}" type="pres">
      <dgm:prSet presAssocID="{D1984CB6-DDB8-44A6-91D2-E3F76CDCCFD8}" presName="composite4" presStyleCnt="0"/>
      <dgm:spPr/>
    </dgm:pt>
    <dgm:pt modelId="{D9102045-FED1-4F8C-90CB-4007D7896911}" type="pres">
      <dgm:prSet presAssocID="{D1984CB6-DDB8-44A6-91D2-E3F76CDCCFD8}" presName="background4" presStyleLbl="node4" presStyleIdx="7" presStyleCnt="8"/>
      <dgm:spPr/>
    </dgm:pt>
    <dgm:pt modelId="{0CE86E90-A2DC-4993-8243-0DE8D2144172}" type="pres">
      <dgm:prSet presAssocID="{D1984CB6-DDB8-44A6-91D2-E3F76CDCCFD8}" presName="text4" presStyleLbl="fgAcc4" presStyleIdx="7" presStyleCnt="8" custScaleX="117126" custLinFactY="139728" custLinFactNeighborX="-33165" custLinFactNeighborY="2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7A6EBA5-5051-4C9F-ADEA-20853F7FC515}" type="pres">
      <dgm:prSet presAssocID="{D1984CB6-DDB8-44A6-91D2-E3F76CDCCFD8}" presName="hierChild5" presStyleCnt="0"/>
      <dgm:spPr/>
    </dgm:pt>
  </dgm:ptLst>
  <dgm:cxnLst>
    <dgm:cxn modelId="{9A743EC3-257A-47DB-93D5-B7314C8342CB}" srcId="{01DDD2B4-0EF5-4001-A418-FFA2AD0EFA0A}" destId="{CD474CFF-8816-4F17-97B4-3F924EBCCD9F}" srcOrd="0" destOrd="0" parTransId="{D58F3499-3F57-49FC-A1F0-A41D4E8FB5C9}" sibTransId="{6CAE8372-ACB8-4679-B867-A148DE112E46}"/>
    <dgm:cxn modelId="{7A97B455-E7A8-44BD-ACAA-675498E57176}" srcId="{A84DDA48-2D6D-4B46-8ED7-F9C7C740E711}" destId="{B624BC2E-E03A-4426-9AC4-59C721B18630}" srcOrd="0" destOrd="0" parTransId="{4A5C26A6-B4E3-473D-8BC0-ECEE3E383361}" sibTransId="{786A3FA0-CF2D-4F9E-ABEB-E15B69BC7E84}"/>
    <dgm:cxn modelId="{AEEF91D9-D9CD-435F-968D-FF717CB59902}" type="presOf" srcId="{785396F6-72F3-4B7E-AA87-D8A31CAD21BC}" destId="{64DB0FD4-90D4-4DB7-8FD3-74809DD2071D}" srcOrd="0" destOrd="0" presId="urn:microsoft.com/office/officeart/2005/8/layout/hierarchy1"/>
    <dgm:cxn modelId="{97554151-E044-474F-8ACB-1EA811AC1DB1}" type="presOf" srcId="{3B5C6FA7-A9B0-4B50-99F2-363A7AAEC964}" destId="{929A5A91-B8DD-4961-846D-0DC0A732F0DD}" srcOrd="0" destOrd="0" presId="urn:microsoft.com/office/officeart/2005/8/layout/hierarchy1"/>
    <dgm:cxn modelId="{A42CF09D-B684-4A0C-B623-DBF1F99DE825}" srcId="{FD860883-4A24-4E23-8AF7-860F11CE1E8F}" destId="{5A67ECDC-768C-44C0-83C7-F04AC568409A}" srcOrd="1" destOrd="0" parTransId="{61B2D4C8-0270-421C-BC86-3F3C49BDB1A2}" sibTransId="{4F0207D8-FF60-4C83-9F37-634F2D6D32C7}"/>
    <dgm:cxn modelId="{42D1DF5D-C732-456E-8B92-2EE9556B0FD0}" type="presOf" srcId="{61B2D4C8-0270-421C-BC86-3F3C49BDB1A2}" destId="{6510E250-B3CA-40D9-92FA-5B9513A0360B}" srcOrd="0" destOrd="0" presId="urn:microsoft.com/office/officeart/2005/8/layout/hierarchy1"/>
    <dgm:cxn modelId="{9CD3501B-3DDC-462B-936C-CE9ACF66B71C}" type="presOf" srcId="{A69CC65A-4F60-4D33-9AD0-818835A209A5}" destId="{77A45C3B-E8D6-41F0-BDD0-77B3EF07D96E}" srcOrd="0" destOrd="0" presId="urn:microsoft.com/office/officeart/2005/8/layout/hierarchy1"/>
    <dgm:cxn modelId="{ED4A9D5D-FACA-4A33-B2F8-D76EBD1DB079}" type="presOf" srcId="{D1984CB6-DDB8-44A6-91D2-E3F76CDCCFD8}" destId="{0CE86E90-A2DC-4993-8243-0DE8D2144172}" srcOrd="0" destOrd="0" presId="urn:microsoft.com/office/officeart/2005/8/layout/hierarchy1"/>
    <dgm:cxn modelId="{D0242A63-356C-469D-91F5-C24E08AE6FB0}" type="presOf" srcId="{A8FBB13F-A5BC-4738-B885-E0774BDAB3C3}" destId="{0B41C05A-11B8-4AF6-A873-C091A1F1FF0B}" srcOrd="0" destOrd="0" presId="urn:microsoft.com/office/officeart/2005/8/layout/hierarchy1"/>
    <dgm:cxn modelId="{0786EF53-D322-4352-9FD9-59BBEACFA7BA}" srcId="{A8FBB13F-A5BC-4738-B885-E0774BDAB3C3}" destId="{FD860883-4A24-4E23-8AF7-860F11CE1E8F}" srcOrd="0" destOrd="0" parTransId="{32D0EBFE-A1F5-44FC-B9E0-4F6DAE0FC4D8}" sibTransId="{63896F54-4462-4129-ABD7-181563D13072}"/>
    <dgm:cxn modelId="{C5957B53-7B18-4AB0-B58F-9EF6A68FA364}" type="presOf" srcId="{F6CB32F0-0354-49EE-9322-A6FE25186AD3}" destId="{E5F90040-A771-4578-BA2F-EDD35EDC7BBD}" srcOrd="0" destOrd="0" presId="urn:microsoft.com/office/officeart/2005/8/layout/hierarchy1"/>
    <dgm:cxn modelId="{5859645D-F8E7-44E0-8447-F3E0B1D86875}" type="presOf" srcId="{01DDD2B4-0EF5-4001-A418-FFA2AD0EFA0A}" destId="{B2BF78D4-E8F4-4199-B196-CC825D8F2B67}" srcOrd="0" destOrd="0" presId="urn:microsoft.com/office/officeart/2005/8/layout/hierarchy1"/>
    <dgm:cxn modelId="{C1703B27-887A-478E-B941-9D97B163EB09}" srcId="{36C7D2C1-7DB4-4D49-9B32-5F267AD6B8BE}" destId="{8CB18EC8-E6CF-4DF4-8D54-1EDC50863E8F}" srcOrd="0" destOrd="0" parTransId="{5E9977C1-948A-4DA1-8851-602FC4E90B8A}" sibTransId="{747CD14A-8B1E-4806-BC77-A57BF513BA00}"/>
    <dgm:cxn modelId="{EF414372-3F96-4563-95E9-7FCAC724F4F3}" srcId="{F6CB32F0-0354-49EE-9322-A6FE25186AD3}" destId="{A84DDA48-2D6D-4B46-8ED7-F9C7C740E711}" srcOrd="0" destOrd="0" parTransId="{76422729-03BD-4332-A916-B33DF5964239}" sibTransId="{93FBC61C-2C24-4CDA-92C8-6192AD7EF7EF}"/>
    <dgm:cxn modelId="{F6F5E1F0-EB5E-4F17-85CD-629FFC9723CD}" srcId="{42725557-B647-492A-B089-1DC1DC208BA3}" destId="{301662B9-37DA-4CEB-9ED5-1100D7DC543C}" srcOrd="0" destOrd="0" parTransId="{FE3F8E2F-F321-4DF9-85F5-A009395A604C}" sibTransId="{22FC2543-7D5E-4A41-BECA-53C3C521C99A}"/>
    <dgm:cxn modelId="{81EA59AE-5D05-4335-AF11-9C6CD39A1F78}" type="presOf" srcId="{AAA4507C-53BA-48BD-AE63-48DA7B8F6802}" destId="{93230347-C784-41D9-B40B-952BF95848E9}" srcOrd="0" destOrd="0" presId="urn:microsoft.com/office/officeart/2005/8/layout/hierarchy1"/>
    <dgm:cxn modelId="{FA44A766-0517-4861-BC69-B0A6577684B0}" type="presOf" srcId="{4A5C26A6-B4E3-473D-8BC0-ECEE3E383361}" destId="{0DBD6B97-B757-478C-B327-F5303ABCEE74}" srcOrd="0" destOrd="0" presId="urn:microsoft.com/office/officeart/2005/8/layout/hierarchy1"/>
    <dgm:cxn modelId="{66611A3F-EA32-4B5C-AE63-7F1384FF9AB3}" srcId="{FD860883-4A24-4E23-8AF7-860F11CE1E8F}" destId="{42725557-B647-492A-B089-1DC1DC208BA3}" srcOrd="2" destOrd="0" parTransId="{785396F6-72F3-4B7E-AA87-D8A31CAD21BC}" sibTransId="{B198CF6F-FAA7-4216-A9AF-A9E8AA9218DA}"/>
    <dgm:cxn modelId="{2EE96905-D3E4-4855-B1EF-11653FA871C0}" type="presOf" srcId="{64BE6DD4-07FE-41B7-8BB0-07F2849D1AAE}" destId="{276151C9-BCA8-4E4C-826A-86C327A0F65E}" srcOrd="0" destOrd="0" presId="urn:microsoft.com/office/officeart/2005/8/layout/hierarchy1"/>
    <dgm:cxn modelId="{38D0DAC4-F2F5-4047-A0B6-0BED856B8443}" srcId="{FD860883-4A24-4E23-8AF7-860F11CE1E8F}" destId="{F6CB32F0-0354-49EE-9322-A6FE25186AD3}" srcOrd="0" destOrd="0" parTransId="{64BE6DD4-07FE-41B7-8BB0-07F2849D1AAE}" sibTransId="{5413C33A-C50C-4C07-A33A-FDE01F1F5538}"/>
    <dgm:cxn modelId="{92C42046-F002-4E3B-9340-40BE7C5424F9}" type="presOf" srcId="{76422729-03BD-4332-A916-B33DF5964239}" destId="{C2ADBA09-05AE-4A25-8D3B-2AB23C1CFF43}" srcOrd="0" destOrd="0" presId="urn:microsoft.com/office/officeart/2005/8/layout/hierarchy1"/>
    <dgm:cxn modelId="{F4E1F7D1-3558-4E65-AE0C-5C98A33CD2F1}" srcId="{42725557-B647-492A-B089-1DC1DC208BA3}" destId="{09206429-A6B6-4FAF-86CC-F21A6F066313}" srcOrd="2" destOrd="0" parTransId="{66EFABCF-1857-4E2A-8257-B2CBF9D9C913}" sibTransId="{557A09CE-03B0-4AB3-82C4-2EAC839035F0}"/>
    <dgm:cxn modelId="{489B0A14-9947-41BE-AC09-E857C12AE17E}" type="presOf" srcId="{5A67ECDC-768C-44C0-83C7-F04AC568409A}" destId="{BC018EFE-9DEE-4DF7-87E3-4AF464022BE8}" srcOrd="0" destOrd="0" presId="urn:microsoft.com/office/officeart/2005/8/layout/hierarchy1"/>
    <dgm:cxn modelId="{9458512A-DF75-44E6-9E54-16E62711BEC7}" type="presOf" srcId="{D58F3499-3F57-49FC-A1F0-A41D4E8FB5C9}" destId="{556AD9C4-6C1F-44B5-83B5-30BE359FE4B6}" srcOrd="0" destOrd="0" presId="urn:microsoft.com/office/officeart/2005/8/layout/hierarchy1"/>
    <dgm:cxn modelId="{D72BD7C8-A6C4-488C-9530-6199FD018290}" type="presOf" srcId="{FD860883-4A24-4E23-8AF7-860F11CE1E8F}" destId="{C02E20E4-5359-414E-B91C-12433FAF7B41}" srcOrd="0" destOrd="0" presId="urn:microsoft.com/office/officeart/2005/8/layout/hierarchy1"/>
    <dgm:cxn modelId="{60736D1D-315F-4A92-80F7-A4135F320D6D}" type="presOf" srcId="{301662B9-37DA-4CEB-9ED5-1100D7DC543C}" destId="{115F770C-365D-4B0A-8856-63C3140DB03E}" srcOrd="0" destOrd="0" presId="urn:microsoft.com/office/officeart/2005/8/layout/hierarchy1"/>
    <dgm:cxn modelId="{DD828997-95AC-436F-BD9C-7E9EE8F3AF5B}" type="presOf" srcId="{EF0D0221-AFAA-4F07-A5A8-CC40E12E16BA}" destId="{DBF45F44-5AF7-4D42-9C56-DCF7134D26E8}" srcOrd="0" destOrd="0" presId="urn:microsoft.com/office/officeart/2005/8/layout/hierarchy1"/>
    <dgm:cxn modelId="{9A978875-AF53-4D59-AD6B-89A35F41810B}" type="presOf" srcId="{D52B2664-0F25-4BD0-8BAF-1F74BE9A4F69}" destId="{B511180D-CBF8-40DD-8718-C3DCDD758694}" srcOrd="0" destOrd="0" presId="urn:microsoft.com/office/officeart/2005/8/layout/hierarchy1"/>
    <dgm:cxn modelId="{FB29E97C-55C4-4EE2-A21C-78A6FB3ECA77}" type="presOf" srcId="{901382E1-AF47-4211-86A5-1E4153450D37}" destId="{950E089D-6524-42FC-8923-7C44572A6136}" srcOrd="0" destOrd="0" presId="urn:microsoft.com/office/officeart/2005/8/layout/hierarchy1"/>
    <dgm:cxn modelId="{C4715C3B-895A-4110-850D-F32FFB841C4B}" srcId="{36C7D2C1-7DB4-4D49-9B32-5F267AD6B8BE}" destId="{4D841C13-B238-42FF-894B-954E46409463}" srcOrd="1" destOrd="0" parTransId="{6F77EEA2-609B-45E2-ACCC-04C2ECFF44AB}" sibTransId="{F920E528-FE1F-45BF-ACF2-B5E9CCEFA912}"/>
    <dgm:cxn modelId="{A73DA938-5DDB-426A-94D7-6174365C4AC1}" type="presOf" srcId="{A84DDA48-2D6D-4B46-8ED7-F9C7C740E711}" destId="{9E0B8641-F542-4917-AB0B-CCC0264E1E2A}" srcOrd="0" destOrd="0" presId="urn:microsoft.com/office/officeart/2005/8/layout/hierarchy1"/>
    <dgm:cxn modelId="{067A49FC-F5AF-4176-82FF-57DABEC00C9B}" type="presOf" srcId="{4D841C13-B238-42FF-894B-954E46409463}" destId="{18A6A15E-1E18-4D46-A622-4927505FE822}" srcOrd="0" destOrd="0" presId="urn:microsoft.com/office/officeart/2005/8/layout/hierarchy1"/>
    <dgm:cxn modelId="{FAA8CDB1-0CE1-4B7F-AED6-8BB2C78CC3C4}" type="presOf" srcId="{36C7D2C1-7DB4-4D49-9B32-5F267AD6B8BE}" destId="{26576DC1-1E92-4947-B39F-58A82F85C541}" srcOrd="0" destOrd="0" presId="urn:microsoft.com/office/officeart/2005/8/layout/hierarchy1"/>
    <dgm:cxn modelId="{27DDAB2B-D97E-4A96-9DB9-B651FFE348F3}" type="presOf" srcId="{B624BC2E-E03A-4426-9AC4-59C721B18630}" destId="{8330197C-5B59-443E-B250-DF13343692C9}" srcOrd="0" destOrd="0" presId="urn:microsoft.com/office/officeart/2005/8/layout/hierarchy1"/>
    <dgm:cxn modelId="{1A3E8ED0-1BB8-4851-94BC-450CD6FD8592}" srcId="{42725557-B647-492A-B089-1DC1DC208BA3}" destId="{36C7D2C1-7DB4-4D49-9B32-5F267AD6B8BE}" srcOrd="1" destOrd="0" parTransId="{901382E1-AF47-4211-86A5-1E4153450D37}" sibTransId="{D780821C-4D09-47BA-A3E3-01DA84590C27}"/>
    <dgm:cxn modelId="{3DE7DCAF-3A77-4A46-9FB7-BB470049D2E8}" type="presOf" srcId="{09206429-A6B6-4FAF-86CC-F21A6F066313}" destId="{32FADD9F-95FE-4C63-8EF0-1EAF56895A3D}" srcOrd="0" destOrd="0" presId="urn:microsoft.com/office/officeart/2005/8/layout/hierarchy1"/>
    <dgm:cxn modelId="{335AA186-32B7-4343-8B31-C29249E2B1CE}" type="presOf" srcId="{CD474CFF-8816-4F17-97B4-3F924EBCCD9F}" destId="{D59F14B1-23E5-48FE-BAF7-A8910C5C2B51}" srcOrd="0" destOrd="0" presId="urn:microsoft.com/office/officeart/2005/8/layout/hierarchy1"/>
    <dgm:cxn modelId="{7230D63D-88AF-4914-A5FC-461B1249CCCC}" type="presOf" srcId="{5E9977C1-948A-4DA1-8851-602FC4E90B8A}" destId="{0F53BDCE-4D07-44D6-A63D-F20FFB2DE710}" srcOrd="0" destOrd="0" presId="urn:microsoft.com/office/officeart/2005/8/layout/hierarchy1"/>
    <dgm:cxn modelId="{75677D5C-22FC-4A04-94AC-BB45C5345683}" type="presOf" srcId="{8CB18EC8-E6CF-4DF4-8D54-1EDC50863E8F}" destId="{51AF3177-6C07-4AE1-9A07-3515AF9242B5}" srcOrd="0" destOrd="0" presId="urn:microsoft.com/office/officeart/2005/8/layout/hierarchy1"/>
    <dgm:cxn modelId="{5EB83966-5A4E-4407-A643-54133B53380B}" type="presOf" srcId="{66EFABCF-1857-4E2A-8257-B2CBF9D9C913}" destId="{2FD2F9FC-C0F3-4851-9370-095D22CAAFA5}" srcOrd="0" destOrd="0" presId="urn:microsoft.com/office/officeart/2005/8/layout/hierarchy1"/>
    <dgm:cxn modelId="{E2EBB954-9856-4E28-8185-EC223674E971}" srcId="{5A67ECDC-768C-44C0-83C7-F04AC568409A}" destId="{EF0D0221-AFAA-4F07-A5A8-CC40E12E16BA}" srcOrd="0" destOrd="0" parTransId="{59D12BE6-A5DE-43B4-B849-922C6831C596}" sibTransId="{98B742A4-A194-48C8-A641-F0EAB499FFD2}"/>
    <dgm:cxn modelId="{D89F1B73-72AE-45EC-948C-3361D9ADA376}" srcId="{EF0D0221-AFAA-4F07-A5A8-CC40E12E16BA}" destId="{01DDD2B4-0EF5-4001-A418-FFA2AD0EFA0A}" srcOrd="0" destOrd="0" parTransId="{8DC5B4A8-4649-4DE1-B3F9-805FC6F14B00}" sibTransId="{A57700EE-088B-405F-AFA0-EB7924B3D35B}"/>
    <dgm:cxn modelId="{FA6794C8-451E-4B39-9910-5447EEBF40F4}" type="presOf" srcId="{42725557-B647-492A-B089-1DC1DC208BA3}" destId="{33035EF0-FCF7-4DC4-90F2-2F47F1ED3B85}" srcOrd="0" destOrd="0" presId="urn:microsoft.com/office/officeart/2005/8/layout/hierarchy1"/>
    <dgm:cxn modelId="{6533C7E1-58CF-4785-9C0D-82F096B472EB}" type="presOf" srcId="{8DC5B4A8-4649-4DE1-B3F9-805FC6F14B00}" destId="{6DAB496F-57E6-4E6E-9714-091B165C63CA}" srcOrd="0" destOrd="0" presId="urn:microsoft.com/office/officeart/2005/8/layout/hierarchy1"/>
    <dgm:cxn modelId="{F34EA203-7138-414E-BF76-22FA968647AE}" type="presOf" srcId="{6F77EEA2-609B-45E2-ACCC-04C2ECFF44AB}" destId="{96A7E586-72F5-422D-85CA-1232F275DF25}" srcOrd="0" destOrd="0" presId="urn:microsoft.com/office/officeart/2005/8/layout/hierarchy1"/>
    <dgm:cxn modelId="{30C95FDF-571E-4363-8F2E-903476F67197}" srcId="{09206429-A6B6-4FAF-86CC-F21A6F066313}" destId="{D1984CB6-DDB8-44A6-91D2-E3F76CDCCFD8}" srcOrd="1" destOrd="0" parTransId="{D52B2664-0F25-4BD0-8BAF-1F74BE9A4F69}" sibTransId="{534C7708-51F3-4DEA-8260-EDD29A48DBAF}"/>
    <dgm:cxn modelId="{D9F3F86E-0DC6-47DE-B649-5FB58E505E17}" type="presOf" srcId="{E9D0FA86-C659-42A8-AC7D-83DABC5FCF36}" destId="{EE8DF2C6-2497-4004-936F-66F6E8EE4DFA}" srcOrd="0" destOrd="0" presId="urn:microsoft.com/office/officeart/2005/8/layout/hierarchy1"/>
    <dgm:cxn modelId="{3039E1E1-0978-49F9-8FFC-D97CF9D7043C}" type="presOf" srcId="{FE3F8E2F-F321-4DF9-85F5-A009395A604C}" destId="{02BB5612-B46A-4C89-A59A-24CD24F622A4}" srcOrd="0" destOrd="0" presId="urn:microsoft.com/office/officeart/2005/8/layout/hierarchy1"/>
    <dgm:cxn modelId="{9B5616F9-645E-443F-A0F0-2169BF4174C3}" srcId="{09206429-A6B6-4FAF-86CC-F21A6F066313}" destId="{AAA4507C-53BA-48BD-AE63-48DA7B8F6802}" srcOrd="0" destOrd="0" parTransId="{3B5C6FA7-A9B0-4B50-99F2-363A7AAEC964}" sibTransId="{D86FD327-D919-4844-BAB1-E815B04221E1}"/>
    <dgm:cxn modelId="{CFE077CF-2F24-479B-B719-1FB290D72577}" srcId="{A84DDA48-2D6D-4B46-8ED7-F9C7C740E711}" destId="{A69CC65A-4F60-4D33-9AD0-818835A209A5}" srcOrd="1" destOrd="0" parTransId="{E9D0FA86-C659-42A8-AC7D-83DABC5FCF36}" sibTransId="{AD50CC27-31CA-46C9-A566-6BAE96429848}"/>
    <dgm:cxn modelId="{D0CEC521-F6AD-4ED5-86E7-4FE78772AC5A}" type="presOf" srcId="{59D12BE6-A5DE-43B4-B849-922C6831C596}" destId="{63611209-2A27-4335-A46E-FF8FCC5D370B}" srcOrd="0" destOrd="0" presId="urn:microsoft.com/office/officeart/2005/8/layout/hierarchy1"/>
    <dgm:cxn modelId="{635B7A60-7F20-4878-9488-EB808C5857EF}" type="presParOf" srcId="{0B41C05A-11B8-4AF6-A873-C091A1F1FF0B}" destId="{A4836320-BA5C-405A-96D2-7E5946487462}" srcOrd="0" destOrd="0" presId="urn:microsoft.com/office/officeart/2005/8/layout/hierarchy1"/>
    <dgm:cxn modelId="{22472CF4-2436-484A-85CA-67D0090C4BCB}" type="presParOf" srcId="{A4836320-BA5C-405A-96D2-7E5946487462}" destId="{9EAC8218-4529-4A9A-9642-AFBF7A304F8C}" srcOrd="0" destOrd="0" presId="urn:microsoft.com/office/officeart/2005/8/layout/hierarchy1"/>
    <dgm:cxn modelId="{FA210311-6AC8-42D5-8445-9391D3AE60A3}" type="presParOf" srcId="{9EAC8218-4529-4A9A-9642-AFBF7A304F8C}" destId="{BC6FC52B-7A9A-493B-B47C-23990EB9C141}" srcOrd="0" destOrd="0" presId="urn:microsoft.com/office/officeart/2005/8/layout/hierarchy1"/>
    <dgm:cxn modelId="{A4CC6792-02EF-4DA6-A225-EA4CBD6748DB}" type="presParOf" srcId="{9EAC8218-4529-4A9A-9642-AFBF7A304F8C}" destId="{C02E20E4-5359-414E-B91C-12433FAF7B41}" srcOrd="1" destOrd="0" presId="urn:microsoft.com/office/officeart/2005/8/layout/hierarchy1"/>
    <dgm:cxn modelId="{7A1159EC-AAF2-438B-88A7-F66F28A1A17D}" type="presParOf" srcId="{A4836320-BA5C-405A-96D2-7E5946487462}" destId="{5B77C3AC-CD92-4E42-86BC-D354C9E2220E}" srcOrd="1" destOrd="0" presId="urn:microsoft.com/office/officeart/2005/8/layout/hierarchy1"/>
    <dgm:cxn modelId="{1821AAA4-BDA4-4899-B32C-7DAA50D72CC8}" type="presParOf" srcId="{5B77C3AC-CD92-4E42-86BC-D354C9E2220E}" destId="{276151C9-BCA8-4E4C-826A-86C327A0F65E}" srcOrd="0" destOrd="0" presId="urn:microsoft.com/office/officeart/2005/8/layout/hierarchy1"/>
    <dgm:cxn modelId="{40E0F23C-D975-493C-966F-77162F4DC2BA}" type="presParOf" srcId="{5B77C3AC-CD92-4E42-86BC-D354C9E2220E}" destId="{F30987FD-4CD0-4E2E-AE96-EB803F105325}" srcOrd="1" destOrd="0" presId="urn:microsoft.com/office/officeart/2005/8/layout/hierarchy1"/>
    <dgm:cxn modelId="{C29635FB-2FC3-4DB1-9F58-CE847C0AD6DC}" type="presParOf" srcId="{F30987FD-4CD0-4E2E-AE96-EB803F105325}" destId="{2FA086FF-D943-47F3-B085-C0D11674121A}" srcOrd="0" destOrd="0" presId="urn:microsoft.com/office/officeart/2005/8/layout/hierarchy1"/>
    <dgm:cxn modelId="{0072165A-EFAB-48B4-8AAA-30CFE8544230}" type="presParOf" srcId="{2FA086FF-D943-47F3-B085-C0D11674121A}" destId="{338A141F-1189-4F24-A58B-C35C4A2D78AE}" srcOrd="0" destOrd="0" presId="urn:microsoft.com/office/officeart/2005/8/layout/hierarchy1"/>
    <dgm:cxn modelId="{4B025725-6703-427F-9C7A-37CF359D3185}" type="presParOf" srcId="{2FA086FF-D943-47F3-B085-C0D11674121A}" destId="{E5F90040-A771-4578-BA2F-EDD35EDC7BBD}" srcOrd="1" destOrd="0" presId="urn:microsoft.com/office/officeart/2005/8/layout/hierarchy1"/>
    <dgm:cxn modelId="{6EE9DA0D-6805-443D-A61D-86A7161DDF61}" type="presParOf" srcId="{F30987FD-4CD0-4E2E-AE96-EB803F105325}" destId="{BE63B5B5-3097-4FF1-96B8-82038E771577}" srcOrd="1" destOrd="0" presId="urn:microsoft.com/office/officeart/2005/8/layout/hierarchy1"/>
    <dgm:cxn modelId="{D923A232-563F-488A-95A4-9CEC314BF03F}" type="presParOf" srcId="{BE63B5B5-3097-4FF1-96B8-82038E771577}" destId="{C2ADBA09-05AE-4A25-8D3B-2AB23C1CFF43}" srcOrd="0" destOrd="0" presId="urn:microsoft.com/office/officeart/2005/8/layout/hierarchy1"/>
    <dgm:cxn modelId="{4B88CAE1-3431-4683-BBC5-1815FC326EC5}" type="presParOf" srcId="{BE63B5B5-3097-4FF1-96B8-82038E771577}" destId="{444401BE-D41D-4A57-8AFB-E7E3E32341B3}" srcOrd="1" destOrd="0" presId="urn:microsoft.com/office/officeart/2005/8/layout/hierarchy1"/>
    <dgm:cxn modelId="{D885CF6E-838F-44A9-812F-6BBE0186C752}" type="presParOf" srcId="{444401BE-D41D-4A57-8AFB-E7E3E32341B3}" destId="{D60C41EE-02CA-4B12-A030-8DC5FCE37322}" srcOrd="0" destOrd="0" presId="urn:microsoft.com/office/officeart/2005/8/layout/hierarchy1"/>
    <dgm:cxn modelId="{82198CD4-CEE1-49F0-8659-F9E81F4D0699}" type="presParOf" srcId="{D60C41EE-02CA-4B12-A030-8DC5FCE37322}" destId="{7B77525E-1745-4B94-9052-F20D65233EE3}" srcOrd="0" destOrd="0" presId="urn:microsoft.com/office/officeart/2005/8/layout/hierarchy1"/>
    <dgm:cxn modelId="{C1CC8724-1BC4-46DE-916B-961BC5BD6FD7}" type="presParOf" srcId="{D60C41EE-02CA-4B12-A030-8DC5FCE37322}" destId="{9E0B8641-F542-4917-AB0B-CCC0264E1E2A}" srcOrd="1" destOrd="0" presId="urn:microsoft.com/office/officeart/2005/8/layout/hierarchy1"/>
    <dgm:cxn modelId="{C26F4F2C-A277-4E79-847C-F906B7A374E7}" type="presParOf" srcId="{444401BE-D41D-4A57-8AFB-E7E3E32341B3}" destId="{D3211968-FB63-467B-9861-432A5AA5480C}" srcOrd="1" destOrd="0" presId="urn:microsoft.com/office/officeart/2005/8/layout/hierarchy1"/>
    <dgm:cxn modelId="{73829CF0-22B9-486A-88F7-3678CFDBA475}" type="presParOf" srcId="{D3211968-FB63-467B-9861-432A5AA5480C}" destId="{0DBD6B97-B757-478C-B327-F5303ABCEE74}" srcOrd="0" destOrd="0" presId="urn:microsoft.com/office/officeart/2005/8/layout/hierarchy1"/>
    <dgm:cxn modelId="{A6FFD0F1-936D-4926-B6DC-D43448F6946B}" type="presParOf" srcId="{D3211968-FB63-467B-9861-432A5AA5480C}" destId="{8C645BAE-6F8D-482B-AD76-23E15E899FBB}" srcOrd="1" destOrd="0" presId="urn:microsoft.com/office/officeart/2005/8/layout/hierarchy1"/>
    <dgm:cxn modelId="{9100B4F3-C4B5-499E-BA8D-D4E9908958D4}" type="presParOf" srcId="{8C645BAE-6F8D-482B-AD76-23E15E899FBB}" destId="{6BAB045B-15D9-41BA-B076-45A3ABA629A2}" srcOrd="0" destOrd="0" presId="urn:microsoft.com/office/officeart/2005/8/layout/hierarchy1"/>
    <dgm:cxn modelId="{6A0F4518-C3A9-4AAA-9CDA-692B69E621A9}" type="presParOf" srcId="{6BAB045B-15D9-41BA-B076-45A3ABA629A2}" destId="{3B40B8BA-3F1A-4EF8-A0FA-A65916892629}" srcOrd="0" destOrd="0" presId="urn:microsoft.com/office/officeart/2005/8/layout/hierarchy1"/>
    <dgm:cxn modelId="{CF7D3579-F487-4609-87AD-C3517C554DF6}" type="presParOf" srcId="{6BAB045B-15D9-41BA-B076-45A3ABA629A2}" destId="{8330197C-5B59-443E-B250-DF13343692C9}" srcOrd="1" destOrd="0" presId="urn:microsoft.com/office/officeart/2005/8/layout/hierarchy1"/>
    <dgm:cxn modelId="{5DEA5FCF-D4EC-47D8-B8DE-D24CBEA21E31}" type="presParOf" srcId="{8C645BAE-6F8D-482B-AD76-23E15E899FBB}" destId="{433DD6E8-13B9-4F72-B906-B7B7D0A8568B}" srcOrd="1" destOrd="0" presId="urn:microsoft.com/office/officeart/2005/8/layout/hierarchy1"/>
    <dgm:cxn modelId="{E2283657-CC37-428F-A648-83F9F6D519FD}" type="presParOf" srcId="{D3211968-FB63-467B-9861-432A5AA5480C}" destId="{EE8DF2C6-2497-4004-936F-66F6E8EE4DFA}" srcOrd="2" destOrd="0" presId="urn:microsoft.com/office/officeart/2005/8/layout/hierarchy1"/>
    <dgm:cxn modelId="{F43E4905-DED9-4BF7-99F1-30BB240CA5B4}" type="presParOf" srcId="{D3211968-FB63-467B-9861-432A5AA5480C}" destId="{4EF55B48-4D61-4DB2-A251-E729D2817D44}" srcOrd="3" destOrd="0" presId="urn:microsoft.com/office/officeart/2005/8/layout/hierarchy1"/>
    <dgm:cxn modelId="{D06DCC38-5F8F-4BFA-B87E-E00923EA987A}" type="presParOf" srcId="{4EF55B48-4D61-4DB2-A251-E729D2817D44}" destId="{8F79AA71-0B3E-475D-BD65-19810E1DA9B5}" srcOrd="0" destOrd="0" presId="urn:microsoft.com/office/officeart/2005/8/layout/hierarchy1"/>
    <dgm:cxn modelId="{06999FD9-6099-4ACB-91EE-B5A2BBD83E47}" type="presParOf" srcId="{8F79AA71-0B3E-475D-BD65-19810E1DA9B5}" destId="{70E0F6C8-D0BD-450F-8394-6630ECADB110}" srcOrd="0" destOrd="0" presId="urn:microsoft.com/office/officeart/2005/8/layout/hierarchy1"/>
    <dgm:cxn modelId="{5CD19679-4892-43DF-8061-53D9CEE055FC}" type="presParOf" srcId="{8F79AA71-0B3E-475D-BD65-19810E1DA9B5}" destId="{77A45C3B-E8D6-41F0-BDD0-77B3EF07D96E}" srcOrd="1" destOrd="0" presId="urn:microsoft.com/office/officeart/2005/8/layout/hierarchy1"/>
    <dgm:cxn modelId="{7BDA8BE4-C5DE-45CC-8E42-597C3B432A2D}" type="presParOf" srcId="{4EF55B48-4D61-4DB2-A251-E729D2817D44}" destId="{DADE965B-7B18-492B-8247-473A17B235A0}" srcOrd="1" destOrd="0" presId="urn:microsoft.com/office/officeart/2005/8/layout/hierarchy1"/>
    <dgm:cxn modelId="{C952540B-FEEE-45AA-8496-418DFDEC5E40}" type="presParOf" srcId="{5B77C3AC-CD92-4E42-86BC-D354C9E2220E}" destId="{6510E250-B3CA-40D9-92FA-5B9513A0360B}" srcOrd="2" destOrd="0" presId="urn:microsoft.com/office/officeart/2005/8/layout/hierarchy1"/>
    <dgm:cxn modelId="{922D22F5-C82C-4100-A341-D75A2F0D211F}" type="presParOf" srcId="{5B77C3AC-CD92-4E42-86BC-D354C9E2220E}" destId="{C57972A0-FF22-4174-BB86-DB6365CD2291}" srcOrd="3" destOrd="0" presId="urn:microsoft.com/office/officeart/2005/8/layout/hierarchy1"/>
    <dgm:cxn modelId="{6D40C060-ED9A-49ED-8B26-2EEC0DE2D82E}" type="presParOf" srcId="{C57972A0-FF22-4174-BB86-DB6365CD2291}" destId="{26ACFD6D-DA04-4521-9046-E755A1FB5954}" srcOrd="0" destOrd="0" presId="urn:microsoft.com/office/officeart/2005/8/layout/hierarchy1"/>
    <dgm:cxn modelId="{8DFEDE82-DA78-41B1-8B57-A27ACB0660DB}" type="presParOf" srcId="{26ACFD6D-DA04-4521-9046-E755A1FB5954}" destId="{58F470F6-0AA8-44AC-97FA-B74E8C901D90}" srcOrd="0" destOrd="0" presId="urn:microsoft.com/office/officeart/2005/8/layout/hierarchy1"/>
    <dgm:cxn modelId="{1B5AA273-22E8-4503-B479-674883CF524C}" type="presParOf" srcId="{26ACFD6D-DA04-4521-9046-E755A1FB5954}" destId="{BC018EFE-9DEE-4DF7-87E3-4AF464022BE8}" srcOrd="1" destOrd="0" presId="urn:microsoft.com/office/officeart/2005/8/layout/hierarchy1"/>
    <dgm:cxn modelId="{40196A79-86C4-4F75-A771-20D52399BC33}" type="presParOf" srcId="{C57972A0-FF22-4174-BB86-DB6365CD2291}" destId="{DB077247-815E-468C-8AA5-14668E9D4CC2}" srcOrd="1" destOrd="0" presId="urn:microsoft.com/office/officeart/2005/8/layout/hierarchy1"/>
    <dgm:cxn modelId="{5690D2BE-9BD6-43D7-8898-4FA99DF84941}" type="presParOf" srcId="{DB077247-815E-468C-8AA5-14668E9D4CC2}" destId="{63611209-2A27-4335-A46E-FF8FCC5D370B}" srcOrd="0" destOrd="0" presId="urn:microsoft.com/office/officeart/2005/8/layout/hierarchy1"/>
    <dgm:cxn modelId="{1D8B7001-FBFE-471C-99A2-7C8D33792DC0}" type="presParOf" srcId="{DB077247-815E-468C-8AA5-14668E9D4CC2}" destId="{12592BA2-4713-46F1-AEE5-111CAFA7C2FC}" srcOrd="1" destOrd="0" presId="urn:microsoft.com/office/officeart/2005/8/layout/hierarchy1"/>
    <dgm:cxn modelId="{C17BFEF1-6189-4913-9006-F088BE9B121C}" type="presParOf" srcId="{12592BA2-4713-46F1-AEE5-111CAFA7C2FC}" destId="{2562941D-0AD5-483F-BC31-728E4D2A41E1}" srcOrd="0" destOrd="0" presId="urn:microsoft.com/office/officeart/2005/8/layout/hierarchy1"/>
    <dgm:cxn modelId="{734772CC-4361-4D11-AC44-0942644C4D1F}" type="presParOf" srcId="{2562941D-0AD5-483F-BC31-728E4D2A41E1}" destId="{C2E6E690-7BFC-41F6-AD2E-08B6793DA5D2}" srcOrd="0" destOrd="0" presId="urn:microsoft.com/office/officeart/2005/8/layout/hierarchy1"/>
    <dgm:cxn modelId="{BAA3A0CD-19E0-42B4-BC5D-112B947F4525}" type="presParOf" srcId="{2562941D-0AD5-483F-BC31-728E4D2A41E1}" destId="{DBF45F44-5AF7-4D42-9C56-DCF7134D26E8}" srcOrd="1" destOrd="0" presId="urn:microsoft.com/office/officeart/2005/8/layout/hierarchy1"/>
    <dgm:cxn modelId="{9C9A37BF-52D2-4443-BC64-8C5F44D5B801}" type="presParOf" srcId="{12592BA2-4713-46F1-AEE5-111CAFA7C2FC}" destId="{90AB70C1-788D-4006-9045-197EAEDDFD2C}" srcOrd="1" destOrd="0" presId="urn:microsoft.com/office/officeart/2005/8/layout/hierarchy1"/>
    <dgm:cxn modelId="{1C250B79-5A09-4B1F-BD9E-587E1ACA9788}" type="presParOf" srcId="{90AB70C1-788D-4006-9045-197EAEDDFD2C}" destId="{6DAB496F-57E6-4E6E-9714-091B165C63CA}" srcOrd="0" destOrd="0" presId="urn:microsoft.com/office/officeart/2005/8/layout/hierarchy1"/>
    <dgm:cxn modelId="{1D4FED04-7751-4A4E-8803-54C95E8C01D1}" type="presParOf" srcId="{90AB70C1-788D-4006-9045-197EAEDDFD2C}" destId="{77FDB747-919B-4A46-9EE8-69A990B633D1}" srcOrd="1" destOrd="0" presId="urn:microsoft.com/office/officeart/2005/8/layout/hierarchy1"/>
    <dgm:cxn modelId="{22E2C940-0682-4A0F-93BD-41DD97929438}" type="presParOf" srcId="{77FDB747-919B-4A46-9EE8-69A990B633D1}" destId="{B2068A20-43DD-4CD5-A65D-5A15D7E4C77B}" srcOrd="0" destOrd="0" presId="urn:microsoft.com/office/officeart/2005/8/layout/hierarchy1"/>
    <dgm:cxn modelId="{A454C3A6-CC26-4BB2-BAE9-88AC5B38FECE}" type="presParOf" srcId="{B2068A20-43DD-4CD5-A65D-5A15D7E4C77B}" destId="{FA51ABBF-4494-4F0C-A486-7B5497B4A660}" srcOrd="0" destOrd="0" presId="urn:microsoft.com/office/officeart/2005/8/layout/hierarchy1"/>
    <dgm:cxn modelId="{7B5CD7F7-58EE-4650-B4AF-C960FC9D135E}" type="presParOf" srcId="{B2068A20-43DD-4CD5-A65D-5A15D7E4C77B}" destId="{B2BF78D4-E8F4-4199-B196-CC825D8F2B67}" srcOrd="1" destOrd="0" presId="urn:microsoft.com/office/officeart/2005/8/layout/hierarchy1"/>
    <dgm:cxn modelId="{37067622-F02C-45BD-B0E3-9FA0F0A5C7EE}" type="presParOf" srcId="{77FDB747-919B-4A46-9EE8-69A990B633D1}" destId="{6C08A948-4D7C-4C0B-A31C-6DE72DEC0E78}" srcOrd="1" destOrd="0" presId="urn:microsoft.com/office/officeart/2005/8/layout/hierarchy1"/>
    <dgm:cxn modelId="{B9699B07-951B-47D6-B014-D04C739B7C61}" type="presParOf" srcId="{6C08A948-4D7C-4C0B-A31C-6DE72DEC0E78}" destId="{556AD9C4-6C1F-44B5-83B5-30BE359FE4B6}" srcOrd="0" destOrd="0" presId="urn:microsoft.com/office/officeart/2005/8/layout/hierarchy1"/>
    <dgm:cxn modelId="{ED17A36A-ED85-4C3F-8717-3211D52B99DD}" type="presParOf" srcId="{6C08A948-4D7C-4C0B-A31C-6DE72DEC0E78}" destId="{AA3DF7D9-673E-4EAD-A5A8-288DFD64A78E}" srcOrd="1" destOrd="0" presId="urn:microsoft.com/office/officeart/2005/8/layout/hierarchy1"/>
    <dgm:cxn modelId="{5955142A-5E5C-4BA7-A5A5-895B952337F0}" type="presParOf" srcId="{AA3DF7D9-673E-4EAD-A5A8-288DFD64A78E}" destId="{707400DC-3B51-4651-B067-59E036E1291E}" srcOrd="0" destOrd="0" presId="urn:microsoft.com/office/officeart/2005/8/layout/hierarchy1"/>
    <dgm:cxn modelId="{CD31CF8A-E031-4A15-8007-F54423E7CB1D}" type="presParOf" srcId="{707400DC-3B51-4651-B067-59E036E1291E}" destId="{13433A10-453F-4E5B-8D1B-90CED916004C}" srcOrd="0" destOrd="0" presId="urn:microsoft.com/office/officeart/2005/8/layout/hierarchy1"/>
    <dgm:cxn modelId="{C30B930A-37DD-459A-88D4-3EE73F98035B}" type="presParOf" srcId="{707400DC-3B51-4651-B067-59E036E1291E}" destId="{D59F14B1-23E5-48FE-BAF7-A8910C5C2B51}" srcOrd="1" destOrd="0" presId="urn:microsoft.com/office/officeart/2005/8/layout/hierarchy1"/>
    <dgm:cxn modelId="{2A7F3451-B008-48EF-9F4C-D10F0EA53CD0}" type="presParOf" srcId="{AA3DF7D9-673E-4EAD-A5A8-288DFD64A78E}" destId="{3116677F-DCEA-4784-BC18-5A671532115A}" srcOrd="1" destOrd="0" presId="urn:microsoft.com/office/officeart/2005/8/layout/hierarchy1"/>
    <dgm:cxn modelId="{82016B0A-8686-46AB-A808-7963A9AFA95A}" type="presParOf" srcId="{5B77C3AC-CD92-4E42-86BC-D354C9E2220E}" destId="{64DB0FD4-90D4-4DB7-8FD3-74809DD2071D}" srcOrd="4" destOrd="0" presId="urn:microsoft.com/office/officeart/2005/8/layout/hierarchy1"/>
    <dgm:cxn modelId="{7CBC05A5-CDE1-4D03-8A0B-102F2CBE2458}" type="presParOf" srcId="{5B77C3AC-CD92-4E42-86BC-D354C9E2220E}" destId="{4960B9B6-3C37-4B3C-BF2D-EBEC4491E9C6}" srcOrd="5" destOrd="0" presId="urn:microsoft.com/office/officeart/2005/8/layout/hierarchy1"/>
    <dgm:cxn modelId="{23821CB0-6383-4CC0-848D-C4258F3FD6D6}" type="presParOf" srcId="{4960B9B6-3C37-4B3C-BF2D-EBEC4491E9C6}" destId="{914F46A1-E187-4693-8A5F-56759FFDC844}" srcOrd="0" destOrd="0" presId="urn:microsoft.com/office/officeart/2005/8/layout/hierarchy1"/>
    <dgm:cxn modelId="{FEF4C6AF-D990-4B77-85F8-70B1E4AB55D9}" type="presParOf" srcId="{914F46A1-E187-4693-8A5F-56759FFDC844}" destId="{EE153C7C-C308-46A5-A1E8-7D3AE409D53D}" srcOrd="0" destOrd="0" presId="urn:microsoft.com/office/officeart/2005/8/layout/hierarchy1"/>
    <dgm:cxn modelId="{896F0CF0-A030-40CC-BBA1-168F0C76D37E}" type="presParOf" srcId="{914F46A1-E187-4693-8A5F-56759FFDC844}" destId="{33035EF0-FCF7-4DC4-90F2-2F47F1ED3B85}" srcOrd="1" destOrd="0" presId="urn:microsoft.com/office/officeart/2005/8/layout/hierarchy1"/>
    <dgm:cxn modelId="{F0C19375-AD5F-4632-882F-F8C6080E6DCF}" type="presParOf" srcId="{4960B9B6-3C37-4B3C-BF2D-EBEC4491E9C6}" destId="{1F310DA0-AAA8-45B2-84B8-D2A1D7728893}" srcOrd="1" destOrd="0" presId="urn:microsoft.com/office/officeart/2005/8/layout/hierarchy1"/>
    <dgm:cxn modelId="{A8963A23-0D44-42FE-92AE-3094E17627BB}" type="presParOf" srcId="{1F310DA0-AAA8-45B2-84B8-D2A1D7728893}" destId="{02BB5612-B46A-4C89-A59A-24CD24F622A4}" srcOrd="0" destOrd="0" presId="urn:microsoft.com/office/officeart/2005/8/layout/hierarchy1"/>
    <dgm:cxn modelId="{47268C02-911D-4991-9C8F-24C76382059D}" type="presParOf" srcId="{1F310DA0-AAA8-45B2-84B8-D2A1D7728893}" destId="{A29404E5-0BB4-427B-A543-7946A5D38DDA}" srcOrd="1" destOrd="0" presId="urn:microsoft.com/office/officeart/2005/8/layout/hierarchy1"/>
    <dgm:cxn modelId="{A0B49C91-651A-42E7-AD61-92730CB8952F}" type="presParOf" srcId="{A29404E5-0BB4-427B-A543-7946A5D38DDA}" destId="{42286BDF-21FB-449E-8C8B-81C4954F5F70}" srcOrd="0" destOrd="0" presId="urn:microsoft.com/office/officeart/2005/8/layout/hierarchy1"/>
    <dgm:cxn modelId="{9E97DFE8-A891-49E2-B897-D594769C4072}" type="presParOf" srcId="{42286BDF-21FB-449E-8C8B-81C4954F5F70}" destId="{A6C5EAFA-5E6A-4BB9-8B32-838B719D60B6}" srcOrd="0" destOrd="0" presId="urn:microsoft.com/office/officeart/2005/8/layout/hierarchy1"/>
    <dgm:cxn modelId="{CFB1C97F-18B7-4AF8-A683-19C32E2C0B30}" type="presParOf" srcId="{42286BDF-21FB-449E-8C8B-81C4954F5F70}" destId="{115F770C-365D-4B0A-8856-63C3140DB03E}" srcOrd="1" destOrd="0" presId="urn:microsoft.com/office/officeart/2005/8/layout/hierarchy1"/>
    <dgm:cxn modelId="{7684A10F-8932-41D5-A171-B33359C30BAA}" type="presParOf" srcId="{A29404E5-0BB4-427B-A543-7946A5D38DDA}" destId="{B80AA330-BDB0-4E78-8003-C4234C5790D2}" srcOrd="1" destOrd="0" presId="urn:microsoft.com/office/officeart/2005/8/layout/hierarchy1"/>
    <dgm:cxn modelId="{03EB3496-E56E-43D8-8466-DE80D9FF6BFA}" type="presParOf" srcId="{1F310DA0-AAA8-45B2-84B8-D2A1D7728893}" destId="{950E089D-6524-42FC-8923-7C44572A6136}" srcOrd="2" destOrd="0" presId="urn:microsoft.com/office/officeart/2005/8/layout/hierarchy1"/>
    <dgm:cxn modelId="{69948E1D-E977-4CF1-9798-369B7F7411DD}" type="presParOf" srcId="{1F310DA0-AAA8-45B2-84B8-D2A1D7728893}" destId="{A2EAC4B9-8C0D-49BF-909F-6C4AD5EE800A}" srcOrd="3" destOrd="0" presId="urn:microsoft.com/office/officeart/2005/8/layout/hierarchy1"/>
    <dgm:cxn modelId="{93D86C2F-71C6-4AF3-9A48-BA2C31E690AE}" type="presParOf" srcId="{A2EAC4B9-8C0D-49BF-909F-6C4AD5EE800A}" destId="{C3563D01-B7DA-4963-8899-22BF41A6ECA0}" srcOrd="0" destOrd="0" presId="urn:microsoft.com/office/officeart/2005/8/layout/hierarchy1"/>
    <dgm:cxn modelId="{F3B5F843-19F7-44F3-B5E8-0CA359B28AF3}" type="presParOf" srcId="{C3563D01-B7DA-4963-8899-22BF41A6ECA0}" destId="{A192CC0E-B7F1-4246-BC23-053CEFC03E9D}" srcOrd="0" destOrd="0" presId="urn:microsoft.com/office/officeart/2005/8/layout/hierarchy1"/>
    <dgm:cxn modelId="{08ECD8FB-32FE-4207-A852-9DF14BDC2BB8}" type="presParOf" srcId="{C3563D01-B7DA-4963-8899-22BF41A6ECA0}" destId="{26576DC1-1E92-4947-B39F-58A82F85C541}" srcOrd="1" destOrd="0" presId="urn:microsoft.com/office/officeart/2005/8/layout/hierarchy1"/>
    <dgm:cxn modelId="{CA5950E5-27FD-4D8A-8B32-86DFEA861942}" type="presParOf" srcId="{A2EAC4B9-8C0D-49BF-909F-6C4AD5EE800A}" destId="{5A1E0137-C9D5-4EC6-9BA6-AC4DE3645353}" srcOrd="1" destOrd="0" presId="urn:microsoft.com/office/officeart/2005/8/layout/hierarchy1"/>
    <dgm:cxn modelId="{9FF96D79-98B7-4F9F-90FD-B3C030B639AB}" type="presParOf" srcId="{5A1E0137-C9D5-4EC6-9BA6-AC4DE3645353}" destId="{0F53BDCE-4D07-44D6-A63D-F20FFB2DE710}" srcOrd="0" destOrd="0" presId="urn:microsoft.com/office/officeart/2005/8/layout/hierarchy1"/>
    <dgm:cxn modelId="{5146DC1B-05AC-46C0-B475-25D455160273}" type="presParOf" srcId="{5A1E0137-C9D5-4EC6-9BA6-AC4DE3645353}" destId="{20D94418-BEF8-4BF2-BBA0-7856B82F78D3}" srcOrd="1" destOrd="0" presId="urn:microsoft.com/office/officeart/2005/8/layout/hierarchy1"/>
    <dgm:cxn modelId="{655F8079-945C-4CFA-8828-F2A2D6262B81}" type="presParOf" srcId="{20D94418-BEF8-4BF2-BBA0-7856B82F78D3}" destId="{EDCF3D5B-4506-4B54-A797-C13DA7AEE793}" srcOrd="0" destOrd="0" presId="urn:microsoft.com/office/officeart/2005/8/layout/hierarchy1"/>
    <dgm:cxn modelId="{3CBF66A7-BED7-4C0C-BBA9-82599DB5394A}" type="presParOf" srcId="{EDCF3D5B-4506-4B54-A797-C13DA7AEE793}" destId="{2EE7813C-4A59-416E-A8A0-58C922B9F371}" srcOrd="0" destOrd="0" presId="urn:microsoft.com/office/officeart/2005/8/layout/hierarchy1"/>
    <dgm:cxn modelId="{947AF528-D637-4C28-A57E-0720857E389C}" type="presParOf" srcId="{EDCF3D5B-4506-4B54-A797-C13DA7AEE793}" destId="{51AF3177-6C07-4AE1-9A07-3515AF9242B5}" srcOrd="1" destOrd="0" presId="urn:microsoft.com/office/officeart/2005/8/layout/hierarchy1"/>
    <dgm:cxn modelId="{D67D4A8C-C409-471C-B414-D23ED1B4C423}" type="presParOf" srcId="{20D94418-BEF8-4BF2-BBA0-7856B82F78D3}" destId="{0B9EBCC8-D705-4516-9C42-498D8B84DED2}" srcOrd="1" destOrd="0" presId="urn:microsoft.com/office/officeart/2005/8/layout/hierarchy1"/>
    <dgm:cxn modelId="{FFBAEF59-FAB2-4345-8748-756F29D79432}" type="presParOf" srcId="{5A1E0137-C9D5-4EC6-9BA6-AC4DE3645353}" destId="{96A7E586-72F5-422D-85CA-1232F275DF25}" srcOrd="2" destOrd="0" presId="urn:microsoft.com/office/officeart/2005/8/layout/hierarchy1"/>
    <dgm:cxn modelId="{7D1D42B5-1A9A-456A-AD77-D1976704E0B8}" type="presParOf" srcId="{5A1E0137-C9D5-4EC6-9BA6-AC4DE3645353}" destId="{CC48099D-C3FA-412F-B189-D93AAA90ADAC}" srcOrd="3" destOrd="0" presId="urn:microsoft.com/office/officeart/2005/8/layout/hierarchy1"/>
    <dgm:cxn modelId="{1FB012BE-7497-4D85-A819-F3C9DBB4E9F9}" type="presParOf" srcId="{CC48099D-C3FA-412F-B189-D93AAA90ADAC}" destId="{FA8FFEC1-65A1-4D3F-A383-C133CD789312}" srcOrd="0" destOrd="0" presId="urn:microsoft.com/office/officeart/2005/8/layout/hierarchy1"/>
    <dgm:cxn modelId="{F4D0D7FD-DE5F-4C61-9647-7F467595D8B3}" type="presParOf" srcId="{FA8FFEC1-65A1-4D3F-A383-C133CD789312}" destId="{4FE02A56-05F8-4A14-9B60-81EB04B90F11}" srcOrd="0" destOrd="0" presId="urn:microsoft.com/office/officeart/2005/8/layout/hierarchy1"/>
    <dgm:cxn modelId="{1AA8E85F-EC35-4FAE-B6B9-0668597B9ACE}" type="presParOf" srcId="{FA8FFEC1-65A1-4D3F-A383-C133CD789312}" destId="{18A6A15E-1E18-4D46-A622-4927505FE822}" srcOrd="1" destOrd="0" presId="urn:microsoft.com/office/officeart/2005/8/layout/hierarchy1"/>
    <dgm:cxn modelId="{D9F8E2F3-130F-4A04-9D72-497983247E44}" type="presParOf" srcId="{CC48099D-C3FA-412F-B189-D93AAA90ADAC}" destId="{C6A913D4-EB48-4B0C-AA21-EFF8EEFF20F7}" srcOrd="1" destOrd="0" presId="urn:microsoft.com/office/officeart/2005/8/layout/hierarchy1"/>
    <dgm:cxn modelId="{DFFD5A3D-558A-4AD0-8B10-6FBCB5303DD1}" type="presParOf" srcId="{1F310DA0-AAA8-45B2-84B8-D2A1D7728893}" destId="{2FD2F9FC-C0F3-4851-9370-095D22CAAFA5}" srcOrd="4" destOrd="0" presId="urn:microsoft.com/office/officeart/2005/8/layout/hierarchy1"/>
    <dgm:cxn modelId="{1E5979A7-5ADB-42B2-A251-3D2060866973}" type="presParOf" srcId="{1F310DA0-AAA8-45B2-84B8-D2A1D7728893}" destId="{CF221F54-5C73-4543-8E9B-D2D7A1C60D09}" srcOrd="5" destOrd="0" presId="urn:microsoft.com/office/officeart/2005/8/layout/hierarchy1"/>
    <dgm:cxn modelId="{1787360D-2017-418E-8357-9C7B9F212436}" type="presParOf" srcId="{CF221F54-5C73-4543-8E9B-D2D7A1C60D09}" destId="{FA837C92-496A-4F55-82C6-6D957496EC6C}" srcOrd="0" destOrd="0" presId="urn:microsoft.com/office/officeart/2005/8/layout/hierarchy1"/>
    <dgm:cxn modelId="{46EA9201-FE45-42CD-9DEE-1E3A33CE074A}" type="presParOf" srcId="{FA837C92-496A-4F55-82C6-6D957496EC6C}" destId="{2063362B-C535-44EF-9D96-CA1F70AC2980}" srcOrd="0" destOrd="0" presId="urn:microsoft.com/office/officeart/2005/8/layout/hierarchy1"/>
    <dgm:cxn modelId="{73968B1F-A76D-449C-9AD4-CB78161A6F99}" type="presParOf" srcId="{FA837C92-496A-4F55-82C6-6D957496EC6C}" destId="{32FADD9F-95FE-4C63-8EF0-1EAF56895A3D}" srcOrd="1" destOrd="0" presId="urn:microsoft.com/office/officeart/2005/8/layout/hierarchy1"/>
    <dgm:cxn modelId="{AB066DD8-5632-47EF-8458-EB374012100A}" type="presParOf" srcId="{CF221F54-5C73-4543-8E9B-D2D7A1C60D09}" destId="{EB401CA1-0137-4FAA-A112-9F2402D0A78A}" srcOrd="1" destOrd="0" presId="urn:microsoft.com/office/officeart/2005/8/layout/hierarchy1"/>
    <dgm:cxn modelId="{92FF6ED0-6BDA-4504-8BBB-11A153234613}" type="presParOf" srcId="{EB401CA1-0137-4FAA-A112-9F2402D0A78A}" destId="{929A5A91-B8DD-4961-846D-0DC0A732F0DD}" srcOrd="0" destOrd="0" presId="urn:microsoft.com/office/officeart/2005/8/layout/hierarchy1"/>
    <dgm:cxn modelId="{A8BDF880-C8F4-40DD-8A6B-EAE4AA6B95E7}" type="presParOf" srcId="{EB401CA1-0137-4FAA-A112-9F2402D0A78A}" destId="{50450989-1FE0-406D-B0C3-5A831B65539E}" srcOrd="1" destOrd="0" presId="urn:microsoft.com/office/officeart/2005/8/layout/hierarchy1"/>
    <dgm:cxn modelId="{BB2AFA5D-AE83-4C4A-BEC9-B4287E63BD9A}" type="presParOf" srcId="{50450989-1FE0-406D-B0C3-5A831B65539E}" destId="{09599663-7457-4427-AF46-A6F25DBDA5C9}" srcOrd="0" destOrd="0" presId="urn:microsoft.com/office/officeart/2005/8/layout/hierarchy1"/>
    <dgm:cxn modelId="{8F3FFBA6-2C64-4B4E-A312-473DE85F35D8}" type="presParOf" srcId="{09599663-7457-4427-AF46-A6F25DBDA5C9}" destId="{2FB9BD58-B94F-405F-85D0-43DB1680CF68}" srcOrd="0" destOrd="0" presId="urn:microsoft.com/office/officeart/2005/8/layout/hierarchy1"/>
    <dgm:cxn modelId="{DBFAD23C-289D-4239-9F04-FF71E5AF31E7}" type="presParOf" srcId="{09599663-7457-4427-AF46-A6F25DBDA5C9}" destId="{93230347-C784-41D9-B40B-952BF95848E9}" srcOrd="1" destOrd="0" presId="urn:microsoft.com/office/officeart/2005/8/layout/hierarchy1"/>
    <dgm:cxn modelId="{5B1538CD-2C79-49A0-AB4B-F05AB1660340}" type="presParOf" srcId="{50450989-1FE0-406D-B0C3-5A831B65539E}" destId="{2FC87616-61B3-4F98-B5A4-422C7B7CDBBE}" srcOrd="1" destOrd="0" presId="urn:microsoft.com/office/officeart/2005/8/layout/hierarchy1"/>
    <dgm:cxn modelId="{7FF6A5D1-30DB-4C9F-925C-E54EBF82F3FF}" type="presParOf" srcId="{EB401CA1-0137-4FAA-A112-9F2402D0A78A}" destId="{B511180D-CBF8-40DD-8718-C3DCDD758694}" srcOrd="2" destOrd="0" presId="urn:microsoft.com/office/officeart/2005/8/layout/hierarchy1"/>
    <dgm:cxn modelId="{3D2AEFA8-8E4A-418B-98F8-9FF393AFF707}" type="presParOf" srcId="{EB401CA1-0137-4FAA-A112-9F2402D0A78A}" destId="{8B6647B9-05B4-4402-8F44-0CF481163777}" srcOrd="3" destOrd="0" presId="urn:microsoft.com/office/officeart/2005/8/layout/hierarchy1"/>
    <dgm:cxn modelId="{C91BA500-8801-4D51-813F-FEC784519D2B}" type="presParOf" srcId="{8B6647B9-05B4-4402-8F44-0CF481163777}" destId="{FDB06F76-67B6-4A4B-99EE-62870008C555}" srcOrd="0" destOrd="0" presId="urn:microsoft.com/office/officeart/2005/8/layout/hierarchy1"/>
    <dgm:cxn modelId="{D5123449-6041-4C94-AD32-71E295C939CF}" type="presParOf" srcId="{FDB06F76-67B6-4A4B-99EE-62870008C555}" destId="{D9102045-FED1-4F8C-90CB-4007D7896911}" srcOrd="0" destOrd="0" presId="urn:microsoft.com/office/officeart/2005/8/layout/hierarchy1"/>
    <dgm:cxn modelId="{458C7B2F-E81B-4D43-B891-01C5B5588349}" type="presParOf" srcId="{FDB06F76-67B6-4A4B-99EE-62870008C555}" destId="{0CE86E90-A2DC-4993-8243-0DE8D2144172}" srcOrd="1" destOrd="0" presId="urn:microsoft.com/office/officeart/2005/8/layout/hierarchy1"/>
    <dgm:cxn modelId="{62DEC452-452B-42B8-9214-BE7EB09A6F4F}" type="presParOf" srcId="{8B6647B9-05B4-4402-8F44-0CF481163777}" destId="{27A6EBA5-5051-4C9F-ADEA-20853F7FC515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3DEFEB80-F0BB-44BB-BC49-E0D953282E94}" type="doc">
      <dgm:prSet loTypeId="urn:microsoft.com/office/officeart/2005/8/layout/cycle7" loCatId="cycle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F2A24118-5986-4998-91C6-8214F76E41CF}">
      <dgm:prSet phldrT="[Texto]" custT="1"/>
      <dgm:spPr/>
      <dgm:t>
        <a:bodyPr/>
        <a:lstStyle/>
        <a:p>
          <a:r>
            <a:rPr lang="es-MX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IES 1</a:t>
          </a:r>
          <a:endParaRPr lang="es-MX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gm:t>
    </dgm:pt>
    <dgm:pt modelId="{CDDCD1EC-43E9-4640-8A42-9F522C2049CA}" type="parTrans" cxnId="{8B141885-B85C-4239-91A2-636E73FFD74C}">
      <dgm:prSet/>
      <dgm:spPr/>
      <dgm:t>
        <a:bodyPr/>
        <a:lstStyle/>
        <a:p>
          <a:endParaRPr lang="es-MX"/>
        </a:p>
      </dgm:t>
    </dgm:pt>
    <dgm:pt modelId="{B8149542-6B61-405D-B2CF-5FB6DF186D45}" type="sibTrans" cxnId="{8B141885-B85C-4239-91A2-636E73FFD74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MX"/>
        </a:p>
      </dgm:t>
    </dgm:pt>
    <dgm:pt modelId="{AC8E253C-E561-4D90-AB57-ED3AE62F8EC0}">
      <dgm:prSet phldrT="[Texto]" custT="1"/>
      <dgm:spPr/>
      <dgm:t>
        <a:bodyPr/>
        <a:lstStyle/>
        <a:p>
          <a:r>
            <a:rPr lang="es-MX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IES 3</a:t>
          </a:r>
          <a:endParaRPr lang="es-MX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gm:t>
    </dgm:pt>
    <dgm:pt modelId="{9DFFC2A9-AAE8-4ED3-849F-1D9995F1C54D}" type="parTrans" cxnId="{4B8BECA8-922B-4D32-B31C-052066977470}">
      <dgm:prSet/>
      <dgm:spPr/>
      <dgm:t>
        <a:bodyPr/>
        <a:lstStyle/>
        <a:p>
          <a:endParaRPr lang="es-MX"/>
        </a:p>
      </dgm:t>
    </dgm:pt>
    <dgm:pt modelId="{8A41D423-EB03-4EF2-B3A2-9C1EEE136A5F}" type="sibTrans" cxnId="{4B8BECA8-922B-4D32-B31C-052066977470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s-MX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rbel" pitchFamily="34" charset="0"/>
            </a:rPr>
            <a:t> Interinstitucional</a:t>
          </a:r>
          <a:endParaRPr lang="es-MX" sz="1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Corbel" pitchFamily="34" charset="0"/>
          </a:endParaRPr>
        </a:p>
      </dgm:t>
    </dgm:pt>
    <dgm:pt modelId="{ADD6C340-BD3B-4452-9524-547B91407716}">
      <dgm:prSet phldrT="[Texto]" custT="1"/>
      <dgm:spPr/>
      <dgm:t>
        <a:bodyPr/>
        <a:lstStyle/>
        <a:p>
          <a:r>
            <a:rPr lang="es-MX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IES 2</a:t>
          </a:r>
          <a:endParaRPr lang="es-MX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gm:t>
    </dgm:pt>
    <dgm:pt modelId="{15AC393D-FD34-49CB-94C6-FC17B534DCED}" type="parTrans" cxnId="{02699A0C-FBCB-4755-800C-BF3E6241A1A5}">
      <dgm:prSet/>
      <dgm:spPr/>
      <dgm:t>
        <a:bodyPr/>
        <a:lstStyle/>
        <a:p>
          <a:endParaRPr lang="es-MX"/>
        </a:p>
      </dgm:t>
    </dgm:pt>
    <dgm:pt modelId="{B309285D-C470-4AB5-B002-631942D24AA2}" type="sibTrans" cxnId="{02699A0C-FBCB-4755-800C-BF3E6241A1A5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MX"/>
        </a:p>
      </dgm:t>
    </dgm:pt>
    <dgm:pt modelId="{8D47C95C-065D-4EB2-98EF-59564BBC0EF0}" type="pres">
      <dgm:prSet presAssocID="{3DEFEB80-F0BB-44BB-BC49-E0D953282E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95B66D8-ACB3-40B2-B47E-C3B988563480}" type="pres">
      <dgm:prSet presAssocID="{F2A24118-5986-4998-91C6-8214F76E41CF}" presName="node" presStyleLbl="node1" presStyleIdx="0" presStyleCnt="3" custRadScaleRad="89007" custRadScaleInc="-339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CF0A75-C4AC-46B6-A572-67F427987D20}" type="pres">
      <dgm:prSet presAssocID="{B8149542-6B61-405D-B2CF-5FB6DF186D45}" presName="sibTrans" presStyleLbl="sibTrans2D1" presStyleIdx="0" presStyleCnt="3"/>
      <dgm:spPr/>
      <dgm:t>
        <a:bodyPr/>
        <a:lstStyle/>
        <a:p>
          <a:endParaRPr lang="es-MX"/>
        </a:p>
      </dgm:t>
    </dgm:pt>
    <dgm:pt modelId="{995ABDC1-AFBF-4F44-83FB-171484B76E34}" type="pres">
      <dgm:prSet presAssocID="{B8149542-6B61-405D-B2CF-5FB6DF186D45}" presName="connectorText" presStyleLbl="sibTrans2D1" presStyleIdx="0" presStyleCnt="3"/>
      <dgm:spPr/>
      <dgm:t>
        <a:bodyPr/>
        <a:lstStyle/>
        <a:p>
          <a:endParaRPr lang="es-MX"/>
        </a:p>
      </dgm:t>
    </dgm:pt>
    <dgm:pt modelId="{9387E0C1-1CE0-4FBB-AF82-57409F3DD3EB}" type="pres">
      <dgm:prSet presAssocID="{AC8E253C-E561-4D90-AB57-ED3AE62F8EC0}" presName="node" presStyleLbl="node1" presStyleIdx="1" presStyleCnt="3" custRadScaleRad="286115" custRadScaleInc="-4629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BBF251-E5FB-48F4-8E00-72D4EEC09775}" type="pres">
      <dgm:prSet presAssocID="{8A41D423-EB03-4EF2-B3A2-9C1EEE136A5F}" presName="sibTrans" presStyleLbl="sibTrans2D1" presStyleIdx="1" presStyleCnt="3" custScaleX="313501" custScaleY="285702"/>
      <dgm:spPr/>
      <dgm:t>
        <a:bodyPr/>
        <a:lstStyle/>
        <a:p>
          <a:endParaRPr lang="es-MX"/>
        </a:p>
      </dgm:t>
    </dgm:pt>
    <dgm:pt modelId="{20796608-CB5B-4868-AFDF-C82D517A4BFF}" type="pres">
      <dgm:prSet presAssocID="{8A41D423-EB03-4EF2-B3A2-9C1EEE136A5F}" presName="connectorText" presStyleLbl="sibTrans2D1" presStyleIdx="1" presStyleCnt="3"/>
      <dgm:spPr/>
      <dgm:t>
        <a:bodyPr/>
        <a:lstStyle/>
        <a:p>
          <a:endParaRPr lang="es-MX"/>
        </a:p>
      </dgm:t>
    </dgm:pt>
    <dgm:pt modelId="{DDEA4370-3202-4F30-8CCE-03D20E03B6A2}" type="pres">
      <dgm:prSet presAssocID="{ADD6C340-BD3B-4452-9524-547B91407716}" presName="node" presStyleLbl="node1" presStyleIdx="2" presStyleCnt="3" custRadScaleRad="236905" custRadScaleInc="455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0D995E-E7F5-4562-B852-82B050DA7902}" type="pres">
      <dgm:prSet presAssocID="{B309285D-C470-4AB5-B002-631942D24AA2}" presName="sibTrans" presStyleLbl="sibTrans2D1" presStyleIdx="2" presStyleCnt="3"/>
      <dgm:spPr/>
      <dgm:t>
        <a:bodyPr/>
        <a:lstStyle/>
        <a:p>
          <a:endParaRPr lang="es-MX"/>
        </a:p>
      </dgm:t>
    </dgm:pt>
    <dgm:pt modelId="{5DBB8123-128E-452A-95D1-695550C8CFFB}" type="pres">
      <dgm:prSet presAssocID="{B309285D-C470-4AB5-B002-631942D24AA2}" presName="connectorText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EE7AD983-DE09-4084-96E5-EF59F4B34FAE}" type="presOf" srcId="{8A41D423-EB03-4EF2-B3A2-9C1EEE136A5F}" destId="{20796608-CB5B-4868-AFDF-C82D517A4BFF}" srcOrd="1" destOrd="0" presId="urn:microsoft.com/office/officeart/2005/8/layout/cycle7"/>
    <dgm:cxn modelId="{C9EDB656-7FB8-4FE2-BBF0-49FFDFD148D8}" type="presOf" srcId="{B309285D-C470-4AB5-B002-631942D24AA2}" destId="{D50D995E-E7F5-4562-B852-82B050DA7902}" srcOrd="0" destOrd="0" presId="urn:microsoft.com/office/officeart/2005/8/layout/cycle7"/>
    <dgm:cxn modelId="{18565CDA-7A44-4EFC-B3BC-DE0B17CBBCCC}" type="presOf" srcId="{ADD6C340-BD3B-4452-9524-547B91407716}" destId="{DDEA4370-3202-4F30-8CCE-03D20E03B6A2}" srcOrd="0" destOrd="0" presId="urn:microsoft.com/office/officeart/2005/8/layout/cycle7"/>
    <dgm:cxn modelId="{EDD14BC2-2446-4E90-A65A-D01FEBF1602B}" type="presOf" srcId="{B8149542-6B61-405D-B2CF-5FB6DF186D45}" destId="{995ABDC1-AFBF-4F44-83FB-171484B76E34}" srcOrd="1" destOrd="0" presId="urn:microsoft.com/office/officeart/2005/8/layout/cycle7"/>
    <dgm:cxn modelId="{BDDC0ECE-561B-489A-8692-A3E09505D295}" type="presOf" srcId="{B8149542-6B61-405D-B2CF-5FB6DF186D45}" destId="{2ECF0A75-C4AC-46B6-A572-67F427987D20}" srcOrd="0" destOrd="0" presId="urn:microsoft.com/office/officeart/2005/8/layout/cycle7"/>
    <dgm:cxn modelId="{DA3727CC-84D6-4721-B50F-A94C02C78B07}" type="presOf" srcId="{3DEFEB80-F0BB-44BB-BC49-E0D953282E94}" destId="{8D47C95C-065D-4EB2-98EF-59564BBC0EF0}" srcOrd="0" destOrd="0" presId="urn:microsoft.com/office/officeart/2005/8/layout/cycle7"/>
    <dgm:cxn modelId="{02699A0C-FBCB-4755-800C-BF3E6241A1A5}" srcId="{3DEFEB80-F0BB-44BB-BC49-E0D953282E94}" destId="{ADD6C340-BD3B-4452-9524-547B91407716}" srcOrd="2" destOrd="0" parTransId="{15AC393D-FD34-49CB-94C6-FC17B534DCED}" sibTransId="{B309285D-C470-4AB5-B002-631942D24AA2}"/>
    <dgm:cxn modelId="{BD2217F9-B01C-4A8C-B15F-2DE77145265B}" type="presOf" srcId="{F2A24118-5986-4998-91C6-8214F76E41CF}" destId="{395B66D8-ACB3-40B2-B47E-C3B988563480}" srcOrd="0" destOrd="0" presId="urn:microsoft.com/office/officeart/2005/8/layout/cycle7"/>
    <dgm:cxn modelId="{006B31AF-55D6-4BB7-8255-75654F129602}" type="presOf" srcId="{8A41D423-EB03-4EF2-B3A2-9C1EEE136A5F}" destId="{39BBF251-E5FB-48F4-8E00-72D4EEC09775}" srcOrd="0" destOrd="0" presId="urn:microsoft.com/office/officeart/2005/8/layout/cycle7"/>
    <dgm:cxn modelId="{9E259954-9AA6-4817-8DF8-A0368A394C16}" type="presOf" srcId="{AC8E253C-E561-4D90-AB57-ED3AE62F8EC0}" destId="{9387E0C1-1CE0-4FBB-AF82-57409F3DD3EB}" srcOrd="0" destOrd="0" presId="urn:microsoft.com/office/officeart/2005/8/layout/cycle7"/>
    <dgm:cxn modelId="{C8A1CFA1-FCEA-4752-9E2D-ABFEA1B53280}" type="presOf" srcId="{B309285D-C470-4AB5-B002-631942D24AA2}" destId="{5DBB8123-128E-452A-95D1-695550C8CFFB}" srcOrd="1" destOrd="0" presId="urn:microsoft.com/office/officeart/2005/8/layout/cycle7"/>
    <dgm:cxn modelId="{4B8BECA8-922B-4D32-B31C-052066977470}" srcId="{3DEFEB80-F0BB-44BB-BC49-E0D953282E94}" destId="{AC8E253C-E561-4D90-AB57-ED3AE62F8EC0}" srcOrd="1" destOrd="0" parTransId="{9DFFC2A9-AAE8-4ED3-849F-1D9995F1C54D}" sibTransId="{8A41D423-EB03-4EF2-B3A2-9C1EEE136A5F}"/>
    <dgm:cxn modelId="{8B141885-B85C-4239-91A2-636E73FFD74C}" srcId="{3DEFEB80-F0BB-44BB-BC49-E0D953282E94}" destId="{F2A24118-5986-4998-91C6-8214F76E41CF}" srcOrd="0" destOrd="0" parTransId="{CDDCD1EC-43E9-4640-8A42-9F522C2049CA}" sibTransId="{B8149542-6B61-405D-B2CF-5FB6DF186D45}"/>
    <dgm:cxn modelId="{B1DFEC40-3507-48BB-900C-25E7E93905A1}" type="presParOf" srcId="{8D47C95C-065D-4EB2-98EF-59564BBC0EF0}" destId="{395B66D8-ACB3-40B2-B47E-C3B988563480}" srcOrd="0" destOrd="0" presId="urn:microsoft.com/office/officeart/2005/8/layout/cycle7"/>
    <dgm:cxn modelId="{9D27D9A4-656F-4732-BDA3-9050E372E2A0}" type="presParOf" srcId="{8D47C95C-065D-4EB2-98EF-59564BBC0EF0}" destId="{2ECF0A75-C4AC-46B6-A572-67F427987D20}" srcOrd="1" destOrd="0" presId="urn:microsoft.com/office/officeart/2005/8/layout/cycle7"/>
    <dgm:cxn modelId="{75AAD2C9-6197-43DD-81D0-E73440E3E15F}" type="presParOf" srcId="{2ECF0A75-C4AC-46B6-A572-67F427987D20}" destId="{995ABDC1-AFBF-4F44-83FB-171484B76E34}" srcOrd="0" destOrd="0" presId="urn:microsoft.com/office/officeart/2005/8/layout/cycle7"/>
    <dgm:cxn modelId="{0837CA25-A752-4FF2-9F07-56E3633A3BA7}" type="presParOf" srcId="{8D47C95C-065D-4EB2-98EF-59564BBC0EF0}" destId="{9387E0C1-1CE0-4FBB-AF82-57409F3DD3EB}" srcOrd="2" destOrd="0" presId="urn:microsoft.com/office/officeart/2005/8/layout/cycle7"/>
    <dgm:cxn modelId="{836FCED4-B1A0-4CBC-A983-89B6E795FA0E}" type="presParOf" srcId="{8D47C95C-065D-4EB2-98EF-59564BBC0EF0}" destId="{39BBF251-E5FB-48F4-8E00-72D4EEC09775}" srcOrd="3" destOrd="0" presId="urn:microsoft.com/office/officeart/2005/8/layout/cycle7"/>
    <dgm:cxn modelId="{00253942-AA20-4E6D-9F0C-8DE2ED133204}" type="presParOf" srcId="{39BBF251-E5FB-48F4-8E00-72D4EEC09775}" destId="{20796608-CB5B-4868-AFDF-C82D517A4BFF}" srcOrd="0" destOrd="0" presId="urn:microsoft.com/office/officeart/2005/8/layout/cycle7"/>
    <dgm:cxn modelId="{AAECFC20-A475-472A-8ECE-BE3D66A71060}" type="presParOf" srcId="{8D47C95C-065D-4EB2-98EF-59564BBC0EF0}" destId="{DDEA4370-3202-4F30-8CCE-03D20E03B6A2}" srcOrd="4" destOrd="0" presId="urn:microsoft.com/office/officeart/2005/8/layout/cycle7"/>
    <dgm:cxn modelId="{E6B76627-90E3-45A7-ADF2-F8E49A9487F0}" type="presParOf" srcId="{8D47C95C-065D-4EB2-98EF-59564BBC0EF0}" destId="{D50D995E-E7F5-4562-B852-82B050DA7902}" srcOrd="5" destOrd="0" presId="urn:microsoft.com/office/officeart/2005/8/layout/cycle7"/>
    <dgm:cxn modelId="{7F3224CC-FC40-4CAF-A235-0E199C47C4EF}" type="presParOf" srcId="{D50D995E-E7F5-4562-B852-82B050DA7902}" destId="{5DBB8123-128E-452A-95D1-695550C8CFF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</a:t>
          </a:r>
          <a:r>
            <a:rPr lang="es-MX" sz="1000" b="1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nes</a:t>
          </a:r>
          <a:endParaRPr lang="es-MX" sz="1000" b="1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54CE9412-4BD6-4571-B817-8F86B4BA9B60}" type="presOf" srcId="{D1F7439E-0280-45B4-8EC8-6584755202EF}" destId="{B25F164B-37A0-45ED-9AC1-9126ABA19BDE}" srcOrd="0" destOrd="0" presId="urn:microsoft.com/office/officeart/2005/8/layout/vList2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100E1AE1-B30F-48BB-8846-502F9CA8E10F}" type="presOf" srcId="{AFBA2F3D-956A-4B32-9CFF-6E2A0809F0F9}" destId="{69644525-18F9-4D6A-8960-4875E072023C}" srcOrd="0" destOrd="0" presId="urn:microsoft.com/office/officeart/2005/8/layout/vList2"/>
    <dgm:cxn modelId="{1E053EBB-C2B4-4E62-91B9-394073D8D846}" type="presOf" srcId="{378AC8D6-6F59-4077-848F-610A03738724}" destId="{11DBC610-4B39-4D62-873F-B7D950CF01ED}" srcOrd="0" destOrd="0" presId="urn:microsoft.com/office/officeart/2005/8/layout/vList2"/>
    <dgm:cxn modelId="{99CB2117-7DF0-4C38-A76E-32F6E37A9EA7}" type="presOf" srcId="{B5DB6BDF-A13D-4E69-8EC4-682C7299CA9B}" destId="{B0E41E7D-F6E9-460A-8CE1-164C305C3B52}" srcOrd="0" destOrd="0" presId="urn:microsoft.com/office/officeart/2005/8/layout/vList2"/>
    <dgm:cxn modelId="{0AAEA6A6-6850-4FA2-B9A1-1A6E5E672B06}" type="presOf" srcId="{CD0C2BFA-E129-4D7E-AE6F-77BB3199B00C}" destId="{A99DFE33-245D-4D66-8078-67AE776B72EE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4D27410E-C987-42EC-A91A-3D1E38A48B74}" type="presOf" srcId="{79BD4BEC-43E4-4E9D-95B9-CADEFD9E00E7}" destId="{19ED06D7-9EE3-44EF-95C4-5353FFEFC5E3}" srcOrd="0" destOrd="0" presId="urn:microsoft.com/office/officeart/2005/8/layout/vList2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B91F8DA2-99D9-486D-A181-6650E6AB116E}" type="presOf" srcId="{9C53E905-C666-4A03-93F6-908F96309E7A}" destId="{F53835B0-7A02-4094-AF71-F5D8F4AAA6EF}" srcOrd="0" destOrd="0" presId="urn:microsoft.com/office/officeart/2005/8/layout/vList2"/>
    <dgm:cxn modelId="{A9FB610E-F623-43D7-B4A5-C8E1F848A460}" type="presOf" srcId="{F17D4832-0095-4738-8316-99078C25AC4D}" destId="{295C961C-7D9E-4DB6-9B07-C1070E214103}" srcOrd="0" destOrd="0" presId="urn:microsoft.com/office/officeart/2005/8/layout/vList2"/>
    <dgm:cxn modelId="{E5233FE1-C99C-46B6-911C-3466E7C8B1DB}" type="presOf" srcId="{59E9F09E-E5C3-4CA6-B4FC-BD9F9D1F998F}" destId="{0A8896D1-1D3C-431F-9718-53FF1EC39D95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21ECFD0C-546D-45B6-8C78-CB19B040E6E6}" type="presParOf" srcId="{11DBC610-4B39-4D62-873F-B7D950CF01ED}" destId="{295C961C-7D9E-4DB6-9B07-C1070E214103}" srcOrd="0" destOrd="0" presId="urn:microsoft.com/office/officeart/2005/8/layout/vList2"/>
    <dgm:cxn modelId="{221E4FEA-37DA-4C3B-9032-8355D3269E3B}" type="presParOf" srcId="{11DBC610-4B39-4D62-873F-B7D950CF01ED}" destId="{97904885-6D79-43FD-9789-CE5E41AD76AF}" srcOrd="1" destOrd="0" presId="urn:microsoft.com/office/officeart/2005/8/layout/vList2"/>
    <dgm:cxn modelId="{417B64D0-F362-4B9C-BA9A-617987CF1EB9}" type="presParOf" srcId="{11DBC610-4B39-4D62-873F-B7D950CF01ED}" destId="{A99DFE33-245D-4D66-8078-67AE776B72EE}" srcOrd="2" destOrd="0" presId="urn:microsoft.com/office/officeart/2005/8/layout/vList2"/>
    <dgm:cxn modelId="{1936BAC6-0355-4A77-B1CC-EF1F82DDF685}" type="presParOf" srcId="{11DBC610-4B39-4D62-873F-B7D950CF01ED}" destId="{B29F61C5-3302-42F7-9584-5C8EED116C1E}" srcOrd="3" destOrd="0" presId="urn:microsoft.com/office/officeart/2005/8/layout/vList2"/>
    <dgm:cxn modelId="{6395A0E3-97F8-471B-96DA-D08AC510F7E1}" type="presParOf" srcId="{11DBC610-4B39-4D62-873F-B7D950CF01ED}" destId="{B0E41E7D-F6E9-460A-8CE1-164C305C3B52}" srcOrd="4" destOrd="0" presId="urn:microsoft.com/office/officeart/2005/8/layout/vList2"/>
    <dgm:cxn modelId="{C9361214-CAAC-435D-BF7D-78F58FCFA134}" type="presParOf" srcId="{11DBC610-4B39-4D62-873F-B7D950CF01ED}" destId="{7FE7C920-1B44-4E40-8587-999FE9841ED3}" srcOrd="5" destOrd="0" presId="urn:microsoft.com/office/officeart/2005/8/layout/vList2"/>
    <dgm:cxn modelId="{04130FF7-D5C0-4450-8EAE-92AB39B21A48}" type="presParOf" srcId="{11DBC610-4B39-4D62-873F-B7D950CF01ED}" destId="{69644525-18F9-4D6A-8960-4875E072023C}" srcOrd="6" destOrd="0" presId="urn:microsoft.com/office/officeart/2005/8/layout/vList2"/>
    <dgm:cxn modelId="{5078871A-B6EF-49D7-A1E0-550A6184C25B}" type="presParOf" srcId="{11DBC610-4B39-4D62-873F-B7D950CF01ED}" destId="{668CD2DD-7C33-4A0D-B2AE-3C8261735C7F}" srcOrd="7" destOrd="0" presId="urn:microsoft.com/office/officeart/2005/8/layout/vList2"/>
    <dgm:cxn modelId="{A42F3523-232B-42EF-AAD5-055A4C01835C}" type="presParOf" srcId="{11DBC610-4B39-4D62-873F-B7D950CF01ED}" destId="{19ED06D7-9EE3-44EF-95C4-5353FFEFC5E3}" srcOrd="8" destOrd="0" presId="urn:microsoft.com/office/officeart/2005/8/layout/vList2"/>
    <dgm:cxn modelId="{807E3FBD-9F0A-4EE5-B9AD-B5CAAD9B2575}" type="presParOf" srcId="{11DBC610-4B39-4D62-873F-B7D950CF01ED}" destId="{A0408FF5-259E-4D5E-A7D4-FEFA4A67F33B}" srcOrd="9" destOrd="0" presId="urn:microsoft.com/office/officeart/2005/8/layout/vList2"/>
    <dgm:cxn modelId="{480EA220-8F4B-403B-8C06-51C09A49EB6D}" type="presParOf" srcId="{11DBC610-4B39-4D62-873F-B7D950CF01ED}" destId="{0A8896D1-1D3C-431F-9718-53FF1EC39D95}" srcOrd="10" destOrd="0" presId="urn:microsoft.com/office/officeart/2005/8/layout/vList2"/>
    <dgm:cxn modelId="{210BE583-5E68-448A-9E72-D2D5AF82C716}" type="presParOf" srcId="{11DBC610-4B39-4D62-873F-B7D950CF01ED}" destId="{735C9516-E078-4261-AE73-EC626F6D2489}" srcOrd="11" destOrd="0" presId="urn:microsoft.com/office/officeart/2005/8/layout/vList2"/>
    <dgm:cxn modelId="{BA912402-DB40-430E-9C25-93BE04C6430A}" type="presParOf" srcId="{11DBC610-4B39-4D62-873F-B7D950CF01ED}" destId="{F53835B0-7A02-4094-AF71-F5D8F4AAA6EF}" srcOrd="12" destOrd="0" presId="urn:microsoft.com/office/officeart/2005/8/layout/vList2"/>
    <dgm:cxn modelId="{BBA046C3-326E-4EDF-A212-ECF7F8FA3E84}" type="presParOf" srcId="{11DBC610-4B39-4D62-873F-B7D950CF01ED}" destId="{F0039CD0-6A0F-4CCC-87F1-DA3821B97429}" srcOrd="13" destOrd="0" presId="urn:microsoft.com/office/officeart/2005/8/layout/vList2"/>
    <dgm:cxn modelId="{4D519570-052F-4C42-A1CC-74C2EF032DF3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3DEFEB80-F0BB-44BB-BC49-E0D953282E94}" type="doc">
      <dgm:prSet loTypeId="urn:microsoft.com/office/officeart/2005/8/layout/cycle7" loCatId="cycle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F2A24118-5986-4998-91C6-8214F76E41CF}">
      <dgm:prSet phldrT="[Texto]" custT="1"/>
      <dgm:spPr/>
      <dgm:t>
        <a:bodyPr/>
        <a:lstStyle/>
        <a:p>
          <a:r>
            <a:rPr lang="es-MX" sz="16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Área Intermedia de Posgrado</a:t>
          </a:r>
          <a:endParaRPr lang="es-MX" sz="16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gm:t>
    </dgm:pt>
    <dgm:pt modelId="{CDDCD1EC-43E9-4640-8A42-9F522C2049CA}" type="parTrans" cxnId="{8B141885-B85C-4239-91A2-636E73FFD74C}">
      <dgm:prSet/>
      <dgm:spPr/>
      <dgm:t>
        <a:bodyPr/>
        <a:lstStyle/>
        <a:p>
          <a:endParaRPr lang="es-MX"/>
        </a:p>
      </dgm:t>
    </dgm:pt>
    <dgm:pt modelId="{B8149542-6B61-405D-B2CF-5FB6DF186D45}" type="sibTrans" cxnId="{8B141885-B85C-4239-91A2-636E73FFD74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es-MX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8E253C-E561-4D90-AB57-ED3AE62F8EC0}">
      <dgm:prSet phldrT="[Texto]" custT="1"/>
      <dgm:spPr/>
      <dgm:t>
        <a:bodyPr/>
        <a:lstStyle/>
        <a:p>
          <a:r>
            <a:rPr lang="es-MX" sz="16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Área Intermedia de Posgrado</a:t>
          </a:r>
          <a:endParaRPr lang="es-MX" sz="16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gm:t>
    </dgm:pt>
    <dgm:pt modelId="{9DFFC2A9-AAE8-4ED3-849F-1D9995F1C54D}" type="parTrans" cxnId="{4B8BECA8-922B-4D32-B31C-052066977470}">
      <dgm:prSet/>
      <dgm:spPr/>
      <dgm:t>
        <a:bodyPr/>
        <a:lstStyle/>
        <a:p>
          <a:endParaRPr lang="es-MX"/>
        </a:p>
      </dgm:t>
    </dgm:pt>
    <dgm:pt modelId="{8A41D423-EB03-4EF2-B3A2-9C1EEE136A5F}" type="sibTrans" cxnId="{4B8BECA8-922B-4D32-B31C-052066977470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s-MX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rbel" pitchFamily="34" charset="0"/>
            </a:rPr>
            <a:t> Interinstitucional</a:t>
          </a:r>
          <a:endParaRPr lang="es-MX" sz="1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Corbel" pitchFamily="34" charset="0"/>
          </a:endParaRPr>
        </a:p>
      </dgm:t>
    </dgm:pt>
    <dgm:pt modelId="{ADD6C340-BD3B-4452-9524-547B91407716}">
      <dgm:prSet phldrT="[Texto]" custT="1"/>
      <dgm:spPr/>
      <dgm:t>
        <a:bodyPr/>
        <a:lstStyle/>
        <a:p>
          <a:r>
            <a:rPr lang="es-MX" sz="16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Área Intermedia de Posgrado</a:t>
          </a:r>
          <a:endParaRPr lang="es-MX" sz="16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gm:t>
    </dgm:pt>
    <dgm:pt modelId="{15AC393D-FD34-49CB-94C6-FC17B534DCED}" type="parTrans" cxnId="{02699A0C-FBCB-4755-800C-BF3E6241A1A5}">
      <dgm:prSet/>
      <dgm:spPr/>
      <dgm:t>
        <a:bodyPr/>
        <a:lstStyle/>
        <a:p>
          <a:endParaRPr lang="es-MX"/>
        </a:p>
      </dgm:t>
    </dgm:pt>
    <dgm:pt modelId="{B309285D-C470-4AB5-B002-631942D24AA2}" type="sibTrans" cxnId="{02699A0C-FBCB-4755-800C-BF3E6241A1A5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es-MX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D47C95C-065D-4EB2-98EF-59564BBC0EF0}" type="pres">
      <dgm:prSet presAssocID="{3DEFEB80-F0BB-44BB-BC49-E0D953282E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95B66D8-ACB3-40B2-B47E-C3B988563480}" type="pres">
      <dgm:prSet presAssocID="{F2A24118-5986-4998-91C6-8214F76E41CF}" presName="node" presStyleLbl="node1" presStyleIdx="0" presStyleCnt="3" custScaleX="169342" custScaleY="109638" custRadScaleRad="89007" custRadScaleInc="-339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CF0A75-C4AC-46B6-A572-67F427987D20}" type="pres">
      <dgm:prSet presAssocID="{B8149542-6B61-405D-B2CF-5FB6DF186D45}" presName="sibTrans" presStyleLbl="sibTrans2D1" presStyleIdx="0" presStyleCnt="3"/>
      <dgm:spPr/>
      <dgm:t>
        <a:bodyPr/>
        <a:lstStyle/>
        <a:p>
          <a:endParaRPr lang="es-MX"/>
        </a:p>
      </dgm:t>
    </dgm:pt>
    <dgm:pt modelId="{995ABDC1-AFBF-4F44-83FB-171484B76E34}" type="pres">
      <dgm:prSet presAssocID="{B8149542-6B61-405D-B2CF-5FB6DF186D45}" presName="connectorText" presStyleLbl="sibTrans2D1" presStyleIdx="0" presStyleCnt="3"/>
      <dgm:spPr/>
      <dgm:t>
        <a:bodyPr/>
        <a:lstStyle/>
        <a:p>
          <a:endParaRPr lang="es-MX"/>
        </a:p>
      </dgm:t>
    </dgm:pt>
    <dgm:pt modelId="{9387E0C1-1CE0-4FBB-AF82-57409F3DD3EB}" type="pres">
      <dgm:prSet presAssocID="{AC8E253C-E561-4D90-AB57-ED3AE62F8EC0}" presName="node" presStyleLbl="node1" presStyleIdx="1" presStyleCnt="3" custScaleX="159408" custScaleY="141602" custRadScaleRad="286115" custRadScaleInc="-4629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BBF251-E5FB-48F4-8E00-72D4EEC09775}" type="pres">
      <dgm:prSet presAssocID="{8A41D423-EB03-4EF2-B3A2-9C1EEE136A5F}" presName="sibTrans" presStyleLbl="sibTrans2D1" presStyleIdx="1" presStyleCnt="3" custScaleX="396434" custScaleY="199064"/>
      <dgm:spPr/>
      <dgm:t>
        <a:bodyPr/>
        <a:lstStyle/>
        <a:p>
          <a:endParaRPr lang="es-MX"/>
        </a:p>
      </dgm:t>
    </dgm:pt>
    <dgm:pt modelId="{20796608-CB5B-4868-AFDF-C82D517A4BFF}" type="pres">
      <dgm:prSet presAssocID="{8A41D423-EB03-4EF2-B3A2-9C1EEE136A5F}" presName="connectorText" presStyleLbl="sibTrans2D1" presStyleIdx="1" presStyleCnt="3"/>
      <dgm:spPr/>
      <dgm:t>
        <a:bodyPr/>
        <a:lstStyle/>
        <a:p>
          <a:endParaRPr lang="es-MX"/>
        </a:p>
      </dgm:t>
    </dgm:pt>
    <dgm:pt modelId="{DDEA4370-3202-4F30-8CCE-03D20E03B6A2}" type="pres">
      <dgm:prSet presAssocID="{ADD6C340-BD3B-4452-9524-547B91407716}" presName="node" presStyleLbl="node1" presStyleIdx="2" presStyleCnt="3" custScaleX="154296" custScaleY="171306" custRadScaleRad="260884" custRadScaleInc="4546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0D995E-E7F5-4562-B852-82B050DA7902}" type="pres">
      <dgm:prSet presAssocID="{B309285D-C470-4AB5-B002-631942D24AA2}" presName="sibTrans" presStyleLbl="sibTrans2D1" presStyleIdx="2" presStyleCnt="3"/>
      <dgm:spPr/>
      <dgm:t>
        <a:bodyPr/>
        <a:lstStyle/>
        <a:p>
          <a:endParaRPr lang="es-MX"/>
        </a:p>
      </dgm:t>
    </dgm:pt>
    <dgm:pt modelId="{5DBB8123-128E-452A-95D1-695550C8CFFB}" type="pres">
      <dgm:prSet presAssocID="{B309285D-C470-4AB5-B002-631942D24AA2}" presName="connectorText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56F935B3-9E2F-4115-81C3-1A5757EE1DC7}" type="presOf" srcId="{B309285D-C470-4AB5-B002-631942D24AA2}" destId="{D50D995E-E7F5-4562-B852-82B050DA7902}" srcOrd="0" destOrd="0" presId="urn:microsoft.com/office/officeart/2005/8/layout/cycle7"/>
    <dgm:cxn modelId="{66BBD61D-1BD5-4344-9FB9-5F115D182550}" type="presOf" srcId="{8A41D423-EB03-4EF2-B3A2-9C1EEE136A5F}" destId="{39BBF251-E5FB-48F4-8E00-72D4EEC09775}" srcOrd="0" destOrd="0" presId="urn:microsoft.com/office/officeart/2005/8/layout/cycle7"/>
    <dgm:cxn modelId="{02699A0C-FBCB-4755-800C-BF3E6241A1A5}" srcId="{3DEFEB80-F0BB-44BB-BC49-E0D953282E94}" destId="{ADD6C340-BD3B-4452-9524-547B91407716}" srcOrd="2" destOrd="0" parTransId="{15AC393D-FD34-49CB-94C6-FC17B534DCED}" sibTransId="{B309285D-C470-4AB5-B002-631942D24AA2}"/>
    <dgm:cxn modelId="{8B141885-B85C-4239-91A2-636E73FFD74C}" srcId="{3DEFEB80-F0BB-44BB-BC49-E0D953282E94}" destId="{F2A24118-5986-4998-91C6-8214F76E41CF}" srcOrd="0" destOrd="0" parTransId="{CDDCD1EC-43E9-4640-8A42-9F522C2049CA}" sibTransId="{B8149542-6B61-405D-B2CF-5FB6DF186D45}"/>
    <dgm:cxn modelId="{985F6FBB-83BB-4812-B855-B4572ED56E1C}" type="presOf" srcId="{B309285D-C470-4AB5-B002-631942D24AA2}" destId="{5DBB8123-128E-452A-95D1-695550C8CFFB}" srcOrd="1" destOrd="0" presId="urn:microsoft.com/office/officeart/2005/8/layout/cycle7"/>
    <dgm:cxn modelId="{7CF6985F-0B18-42EC-A447-99085F5F7B3D}" type="presOf" srcId="{F2A24118-5986-4998-91C6-8214F76E41CF}" destId="{395B66D8-ACB3-40B2-B47E-C3B988563480}" srcOrd="0" destOrd="0" presId="urn:microsoft.com/office/officeart/2005/8/layout/cycle7"/>
    <dgm:cxn modelId="{9AEE0537-832A-4DCD-BDE5-593CF26CF303}" type="presOf" srcId="{B8149542-6B61-405D-B2CF-5FB6DF186D45}" destId="{2ECF0A75-C4AC-46B6-A572-67F427987D20}" srcOrd="0" destOrd="0" presId="urn:microsoft.com/office/officeart/2005/8/layout/cycle7"/>
    <dgm:cxn modelId="{5545DE06-804C-41E2-8673-8D7919637827}" type="presOf" srcId="{3DEFEB80-F0BB-44BB-BC49-E0D953282E94}" destId="{8D47C95C-065D-4EB2-98EF-59564BBC0EF0}" srcOrd="0" destOrd="0" presId="urn:microsoft.com/office/officeart/2005/8/layout/cycle7"/>
    <dgm:cxn modelId="{3D49148A-DF10-4F9A-98B0-98CEB57ECCA2}" type="presOf" srcId="{AC8E253C-E561-4D90-AB57-ED3AE62F8EC0}" destId="{9387E0C1-1CE0-4FBB-AF82-57409F3DD3EB}" srcOrd="0" destOrd="0" presId="urn:microsoft.com/office/officeart/2005/8/layout/cycle7"/>
    <dgm:cxn modelId="{5C50E812-7D4E-44F6-B594-7658A43D7732}" type="presOf" srcId="{8A41D423-EB03-4EF2-B3A2-9C1EEE136A5F}" destId="{20796608-CB5B-4868-AFDF-C82D517A4BFF}" srcOrd="1" destOrd="0" presId="urn:microsoft.com/office/officeart/2005/8/layout/cycle7"/>
    <dgm:cxn modelId="{4B8BECA8-922B-4D32-B31C-052066977470}" srcId="{3DEFEB80-F0BB-44BB-BC49-E0D953282E94}" destId="{AC8E253C-E561-4D90-AB57-ED3AE62F8EC0}" srcOrd="1" destOrd="0" parTransId="{9DFFC2A9-AAE8-4ED3-849F-1D9995F1C54D}" sibTransId="{8A41D423-EB03-4EF2-B3A2-9C1EEE136A5F}"/>
    <dgm:cxn modelId="{19DE5958-1FEC-4DB9-A667-0250C654A767}" type="presOf" srcId="{ADD6C340-BD3B-4452-9524-547B91407716}" destId="{DDEA4370-3202-4F30-8CCE-03D20E03B6A2}" srcOrd="0" destOrd="0" presId="urn:microsoft.com/office/officeart/2005/8/layout/cycle7"/>
    <dgm:cxn modelId="{B7BF1D06-F3B2-4630-9A0E-65332623FA7A}" type="presOf" srcId="{B8149542-6B61-405D-B2CF-5FB6DF186D45}" destId="{995ABDC1-AFBF-4F44-83FB-171484B76E34}" srcOrd="1" destOrd="0" presId="urn:microsoft.com/office/officeart/2005/8/layout/cycle7"/>
    <dgm:cxn modelId="{66BC06CF-B154-41A4-86EF-41EE42E6A549}" type="presParOf" srcId="{8D47C95C-065D-4EB2-98EF-59564BBC0EF0}" destId="{395B66D8-ACB3-40B2-B47E-C3B988563480}" srcOrd="0" destOrd="0" presId="urn:microsoft.com/office/officeart/2005/8/layout/cycle7"/>
    <dgm:cxn modelId="{8FC5D347-932F-40AD-A279-FB72E6A92727}" type="presParOf" srcId="{8D47C95C-065D-4EB2-98EF-59564BBC0EF0}" destId="{2ECF0A75-C4AC-46B6-A572-67F427987D20}" srcOrd="1" destOrd="0" presId="urn:microsoft.com/office/officeart/2005/8/layout/cycle7"/>
    <dgm:cxn modelId="{4B59F477-4077-4743-8B74-C7C6EA5C2D43}" type="presParOf" srcId="{2ECF0A75-C4AC-46B6-A572-67F427987D20}" destId="{995ABDC1-AFBF-4F44-83FB-171484B76E34}" srcOrd="0" destOrd="0" presId="urn:microsoft.com/office/officeart/2005/8/layout/cycle7"/>
    <dgm:cxn modelId="{531D53BF-FBA1-4CEC-A301-9F22F9504FD4}" type="presParOf" srcId="{8D47C95C-065D-4EB2-98EF-59564BBC0EF0}" destId="{9387E0C1-1CE0-4FBB-AF82-57409F3DD3EB}" srcOrd="2" destOrd="0" presId="urn:microsoft.com/office/officeart/2005/8/layout/cycle7"/>
    <dgm:cxn modelId="{827F2142-FB21-4AE1-9096-C03A3DAFFB47}" type="presParOf" srcId="{8D47C95C-065D-4EB2-98EF-59564BBC0EF0}" destId="{39BBF251-E5FB-48F4-8E00-72D4EEC09775}" srcOrd="3" destOrd="0" presId="urn:microsoft.com/office/officeart/2005/8/layout/cycle7"/>
    <dgm:cxn modelId="{B8B68AEE-2A30-49A6-B9AD-41C7AC640630}" type="presParOf" srcId="{39BBF251-E5FB-48F4-8E00-72D4EEC09775}" destId="{20796608-CB5B-4868-AFDF-C82D517A4BFF}" srcOrd="0" destOrd="0" presId="urn:microsoft.com/office/officeart/2005/8/layout/cycle7"/>
    <dgm:cxn modelId="{70289C4E-204C-46F4-8119-AEB37CCC59B3}" type="presParOf" srcId="{8D47C95C-065D-4EB2-98EF-59564BBC0EF0}" destId="{DDEA4370-3202-4F30-8CCE-03D20E03B6A2}" srcOrd="4" destOrd="0" presId="urn:microsoft.com/office/officeart/2005/8/layout/cycle7"/>
    <dgm:cxn modelId="{04C6AF85-29C0-47E3-BB9C-52A37FD50429}" type="presParOf" srcId="{8D47C95C-065D-4EB2-98EF-59564BBC0EF0}" destId="{D50D995E-E7F5-4562-B852-82B050DA7902}" srcOrd="5" destOrd="0" presId="urn:microsoft.com/office/officeart/2005/8/layout/cycle7"/>
    <dgm:cxn modelId="{567AE932-46D4-4C27-9569-2BDE731CB2E2}" type="presParOf" srcId="{D50D995E-E7F5-4562-B852-82B050DA7902}" destId="{5DBB8123-128E-452A-95D1-695550C8CFF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83085D96-0513-4E60-BF3E-C677B93A40FA}" type="doc">
      <dgm:prSet loTypeId="urn:microsoft.com/office/officeart/2005/8/layout/cycle7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1FEF1DC7-4646-4AE9-BF55-ABCB29014A79}">
      <dgm:prSet phldrT="[Texto]" custT="1"/>
      <dgm:spPr/>
      <dgm:t>
        <a:bodyPr/>
        <a:lstStyle/>
        <a:p>
          <a:r>
            <a:rPr lang="es-MX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PROGRAMA 1</a:t>
          </a:r>
          <a:endParaRPr lang="es-MX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gm:t>
    </dgm:pt>
    <dgm:pt modelId="{002063BF-A876-4840-B2DB-C0D1CC84D92F}" type="parTrans" cxnId="{347122EC-F0EA-473A-A98A-708FAABC891E}">
      <dgm:prSet/>
      <dgm:spPr/>
      <dgm:t>
        <a:bodyPr/>
        <a:lstStyle/>
        <a:p>
          <a:endParaRPr lang="es-MX"/>
        </a:p>
      </dgm:t>
    </dgm:pt>
    <dgm:pt modelId="{895AD7DB-AFE4-41D5-8BAB-6BDDB98222B9}" type="sibTrans" cxnId="{347122EC-F0EA-473A-A98A-708FAABC891E}">
      <dgm:prSet/>
      <dgm:spPr>
        <a:solidFill>
          <a:srgbClr val="002060"/>
        </a:solidFill>
      </dgm:spPr>
      <dgm:t>
        <a:bodyPr/>
        <a:lstStyle/>
        <a:p>
          <a:endParaRPr lang="es-MX"/>
        </a:p>
      </dgm:t>
    </dgm:pt>
    <dgm:pt modelId="{8294767A-BBFC-4F66-88C8-B137F495A388}">
      <dgm:prSet phldrT="[Texto]" custT="1"/>
      <dgm:spPr/>
      <dgm:t>
        <a:bodyPr/>
        <a:lstStyle/>
        <a:p>
          <a:r>
            <a:rPr lang="es-MX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PROGRAMA 2</a:t>
          </a:r>
          <a:endParaRPr lang="es-MX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gm:t>
    </dgm:pt>
    <dgm:pt modelId="{283F22D9-3648-4784-ABA7-78B2284E75C8}" type="parTrans" cxnId="{722347CC-1CCE-4F3E-B305-A1ADCA1A065C}">
      <dgm:prSet/>
      <dgm:spPr/>
      <dgm:t>
        <a:bodyPr/>
        <a:lstStyle/>
        <a:p>
          <a:endParaRPr lang="es-MX"/>
        </a:p>
      </dgm:t>
    </dgm:pt>
    <dgm:pt modelId="{2A3EA436-8290-46DA-BE2A-76F68EF5BE06}" type="sibTrans" cxnId="{722347CC-1CCE-4F3E-B305-A1ADCA1A065C}">
      <dgm:prSet/>
      <dgm:spPr>
        <a:solidFill>
          <a:srgbClr val="002060"/>
        </a:solidFill>
      </dgm:spPr>
      <dgm:t>
        <a:bodyPr/>
        <a:lstStyle/>
        <a:p>
          <a:endParaRPr lang="es-MX"/>
        </a:p>
      </dgm:t>
    </dgm:pt>
    <dgm:pt modelId="{84B641E9-4BE3-4B02-B5BA-BA7480CA2EC6}">
      <dgm:prSet phldrT="[Texto]" custT="1"/>
      <dgm:spPr/>
      <dgm:t>
        <a:bodyPr/>
        <a:lstStyle/>
        <a:p>
          <a:r>
            <a:rPr lang="es-MX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PROGRAMA 3</a:t>
          </a:r>
          <a:endParaRPr lang="es-MX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gm:t>
    </dgm:pt>
    <dgm:pt modelId="{B991A8FB-ADEF-4E8C-BCDA-A0F25D67F9E3}" type="parTrans" cxnId="{361C9610-4D2D-48AE-AAA6-688C7BE017DD}">
      <dgm:prSet/>
      <dgm:spPr/>
      <dgm:t>
        <a:bodyPr/>
        <a:lstStyle/>
        <a:p>
          <a:endParaRPr lang="es-MX"/>
        </a:p>
      </dgm:t>
    </dgm:pt>
    <dgm:pt modelId="{0F807707-EE7F-405F-AC01-87B9433FC929}" type="sibTrans" cxnId="{361C9610-4D2D-48AE-AAA6-688C7BE017DD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s-MX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rbel" pitchFamily="34" charset="0"/>
            </a:rPr>
            <a:t>Interinstitucional e </a:t>
          </a:r>
          <a:r>
            <a:rPr lang="es-MX" sz="1400" b="1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rbel" pitchFamily="34" charset="0"/>
            </a:rPr>
            <a:t>intrainstitucional</a:t>
          </a:r>
          <a:endParaRPr lang="es-MX" sz="1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Corbel" pitchFamily="34" charset="0"/>
          </a:endParaRPr>
        </a:p>
      </dgm:t>
    </dgm:pt>
    <dgm:pt modelId="{FE72D7C1-F748-44A0-9F0F-17AC31964398}">
      <dgm:prSet phldrT="[Texto]" custT="1"/>
      <dgm:spPr/>
      <dgm:t>
        <a:bodyPr/>
        <a:lstStyle/>
        <a:p>
          <a:r>
            <a:rPr lang="es-MX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PROGRAMA 4</a:t>
          </a:r>
          <a:endParaRPr lang="es-MX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gm:t>
    </dgm:pt>
    <dgm:pt modelId="{4BF2B4BC-63F0-41FB-B739-34DB647319F3}" type="parTrans" cxnId="{3A9B767A-ECE0-4ACE-BE68-F765CE5A2F0E}">
      <dgm:prSet/>
      <dgm:spPr/>
      <dgm:t>
        <a:bodyPr/>
        <a:lstStyle/>
        <a:p>
          <a:endParaRPr lang="es-MX"/>
        </a:p>
      </dgm:t>
    </dgm:pt>
    <dgm:pt modelId="{68B8B872-E324-4A63-B377-DC50266A2BCD}" type="sibTrans" cxnId="{3A9B767A-ECE0-4ACE-BE68-F765CE5A2F0E}">
      <dgm:prSet/>
      <dgm:spPr>
        <a:solidFill>
          <a:srgbClr val="002060"/>
        </a:solidFill>
      </dgm:spPr>
      <dgm:t>
        <a:bodyPr/>
        <a:lstStyle/>
        <a:p>
          <a:endParaRPr lang="es-MX"/>
        </a:p>
      </dgm:t>
    </dgm:pt>
    <dgm:pt modelId="{90CC1AF5-8857-4E63-9E37-542C3504A7FB}">
      <dgm:prSet phldrT="[Texto]" custT="1"/>
      <dgm:spPr/>
      <dgm:t>
        <a:bodyPr/>
        <a:lstStyle/>
        <a:p>
          <a:r>
            <a:rPr lang="es-MX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PROGRAMA…N</a:t>
          </a:r>
          <a:endParaRPr lang="es-MX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gm:t>
    </dgm:pt>
    <dgm:pt modelId="{C9450104-DEC7-430A-99BA-2BBED75C0F34}" type="parTrans" cxnId="{7D4D6273-E524-4A36-A26D-6E2C8306D7EB}">
      <dgm:prSet/>
      <dgm:spPr/>
      <dgm:t>
        <a:bodyPr/>
        <a:lstStyle/>
        <a:p>
          <a:endParaRPr lang="es-MX"/>
        </a:p>
      </dgm:t>
    </dgm:pt>
    <dgm:pt modelId="{DF90A735-7AC1-41F7-BFC1-47980EB6D746}" type="sibTrans" cxnId="{7D4D6273-E524-4A36-A26D-6E2C8306D7EB}">
      <dgm:prSet/>
      <dgm:spPr>
        <a:solidFill>
          <a:srgbClr val="002060"/>
        </a:solidFill>
      </dgm:spPr>
      <dgm:t>
        <a:bodyPr/>
        <a:lstStyle/>
        <a:p>
          <a:endParaRPr lang="es-MX"/>
        </a:p>
      </dgm:t>
    </dgm:pt>
    <dgm:pt modelId="{7A06B220-EF54-42A5-9364-4FCF318346C5}" type="pres">
      <dgm:prSet presAssocID="{83085D96-0513-4E60-BF3E-C677B93A40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C58128A-3669-480B-B88E-B5B0D98E75F8}" type="pres">
      <dgm:prSet presAssocID="{1FEF1DC7-4646-4AE9-BF55-ABCB29014A79}" presName="node" presStyleLbl="node1" presStyleIdx="0" presStyleCnt="5" custScaleX="24220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3B3ECD-9131-4C6F-A085-52FB26FEB00C}" type="pres">
      <dgm:prSet presAssocID="{895AD7DB-AFE4-41D5-8BAB-6BDDB98222B9}" presName="sibTrans" presStyleLbl="sibTrans2D1" presStyleIdx="0" presStyleCnt="5"/>
      <dgm:spPr/>
      <dgm:t>
        <a:bodyPr/>
        <a:lstStyle/>
        <a:p>
          <a:endParaRPr lang="es-MX"/>
        </a:p>
      </dgm:t>
    </dgm:pt>
    <dgm:pt modelId="{8E70D133-56C2-4DB2-9954-3BFA043B6F1E}" type="pres">
      <dgm:prSet presAssocID="{895AD7DB-AFE4-41D5-8BAB-6BDDB98222B9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59CD6E5E-C9B1-4E9C-8D23-1EEEBC77FF85}" type="pres">
      <dgm:prSet presAssocID="{8294767A-BBFC-4F66-88C8-B137F495A388}" presName="node" presStyleLbl="node1" presStyleIdx="1" presStyleCnt="5" custScaleX="242203" custRadScaleRad="343349" custRadScaleInc="3544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07C771-D7DD-4556-81BC-0E248F5A5AF1}" type="pres">
      <dgm:prSet presAssocID="{2A3EA436-8290-46DA-BE2A-76F68EF5BE06}" presName="sibTrans" presStyleLbl="sibTrans2D1" presStyleIdx="1" presStyleCnt="5"/>
      <dgm:spPr/>
      <dgm:t>
        <a:bodyPr/>
        <a:lstStyle/>
        <a:p>
          <a:endParaRPr lang="es-MX"/>
        </a:p>
      </dgm:t>
    </dgm:pt>
    <dgm:pt modelId="{CF2AF1B0-1BC4-419A-B653-B59B9429C198}" type="pres">
      <dgm:prSet presAssocID="{2A3EA436-8290-46DA-BE2A-76F68EF5BE06}" presName="connectorText" presStyleLbl="sibTrans2D1" presStyleIdx="1" presStyleCnt="5"/>
      <dgm:spPr/>
      <dgm:t>
        <a:bodyPr/>
        <a:lstStyle/>
        <a:p>
          <a:endParaRPr lang="es-MX"/>
        </a:p>
      </dgm:t>
    </dgm:pt>
    <dgm:pt modelId="{D09CCD7D-5FD0-4B7B-A374-861854A97CFE}" type="pres">
      <dgm:prSet presAssocID="{84B641E9-4BE3-4B02-B5BA-BA7480CA2EC6}" presName="node" presStyleLbl="node1" presStyleIdx="2" presStyleCnt="5" custScaleX="242203" custRadScaleRad="249364" custRadScaleInc="-1035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BB5942-F783-478D-A0E9-A9B1ED276BDE}" type="pres">
      <dgm:prSet presAssocID="{0F807707-EE7F-405F-AC01-87B9433FC929}" presName="sibTrans" presStyleLbl="sibTrans2D1" presStyleIdx="2" presStyleCnt="5" custScaleX="410289" custScaleY="748793"/>
      <dgm:spPr/>
      <dgm:t>
        <a:bodyPr/>
        <a:lstStyle/>
        <a:p>
          <a:endParaRPr lang="es-MX"/>
        </a:p>
      </dgm:t>
    </dgm:pt>
    <dgm:pt modelId="{B3CC06FC-E95A-4AC0-BF86-0433F42C8452}" type="pres">
      <dgm:prSet presAssocID="{0F807707-EE7F-405F-AC01-87B9433FC929}" presName="connectorText" presStyleLbl="sibTrans2D1" presStyleIdx="2" presStyleCnt="5"/>
      <dgm:spPr/>
      <dgm:t>
        <a:bodyPr/>
        <a:lstStyle/>
        <a:p>
          <a:endParaRPr lang="es-MX"/>
        </a:p>
      </dgm:t>
    </dgm:pt>
    <dgm:pt modelId="{B4389CE0-4108-4F39-A367-82806695EC8C}" type="pres">
      <dgm:prSet presAssocID="{FE72D7C1-F748-44A0-9F0F-17AC31964398}" presName="node" presStyleLbl="node1" presStyleIdx="3" presStyleCnt="5" custScaleX="242203" custRadScaleRad="267560" custRadScaleInc="10144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EF1571-3274-499D-8B9A-5FEB98E2E93C}" type="pres">
      <dgm:prSet presAssocID="{68B8B872-E324-4A63-B377-DC50266A2BCD}" presName="sibTrans" presStyleLbl="sibTrans2D1" presStyleIdx="3" presStyleCnt="5"/>
      <dgm:spPr/>
      <dgm:t>
        <a:bodyPr/>
        <a:lstStyle/>
        <a:p>
          <a:endParaRPr lang="es-MX"/>
        </a:p>
      </dgm:t>
    </dgm:pt>
    <dgm:pt modelId="{284C4E49-F6CF-40EE-904B-8CD8BA010623}" type="pres">
      <dgm:prSet presAssocID="{68B8B872-E324-4A63-B377-DC50266A2BCD}" presName="connectorText" presStyleLbl="sibTrans2D1" presStyleIdx="3" presStyleCnt="5"/>
      <dgm:spPr/>
      <dgm:t>
        <a:bodyPr/>
        <a:lstStyle/>
        <a:p>
          <a:endParaRPr lang="es-MX"/>
        </a:p>
      </dgm:t>
    </dgm:pt>
    <dgm:pt modelId="{BDF18E41-8CA5-4253-8EF5-1D077BC03213}" type="pres">
      <dgm:prSet presAssocID="{90CC1AF5-8857-4E63-9E37-542C3504A7FB}" presName="node" presStyleLbl="node1" presStyleIdx="4" presStyleCnt="5" custScaleX="205466" custRadScaleRad="321384" custRadScaleInc="-3445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BEE9C5-86B1-4ED9-BE2E-2BC263200BA0}" type="pres">
      <dgm:prSet presAssocID="{DF90A735-7AC1-41F7-BFC1-47980EB6D746}" presName="sibTrans" presStyleLbl="sibTrans2D1" presStyleIdx="4" presStyleCnt="5"/>
      <dgm:spPr/>
      <dgm:t>
        <a:bodyPr/>
        <a:lstStyle/>
        <a:p>
          <a:endParaRPr lang="es-MX"/>
        </a:p>
      </dgm:t>
    </dgm:pt>
    <dgm:pt modelId="{F99FA596-B74F-4ECD-B948-8C6F19BE86CA}" type="pres">
      <dgm:prSet presAssocID="{DF90A735-7AC1-41F7-BFC1-47980EB6D746}" presName="connectorText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E0A467C7-B63F-4019-9F8C-376E52D00C87}" type="presOf" srcId="{1FEF1DC7-4646-4AE9-BF55-ABCB29014A79}" destId="{0C58128A-3669-480B-B88E-B5B0D98E75F8}" srcOrd="0" destOrd="0" presId="urn:microsoft.com/office/officeart/2005/8/layout/cycle7"/>
    <dgm:cxn modelId="{9E7A7D2D-4469-4AA2-9AFD-C3B54568D7C5}" type="presOf" srcId="{84B641E9-4BE3-4B02-B5BA-BA7480CA2EC6}" destId="{D09CCD7D-5FD0-4B7B-A374-861854A97CFE}" srcOrd="0" destOrd="0" presId="urn:microsoft.com/office/officeart/2005/8/layout/cycle7"/>
    <dgm:cxn modelId="{1B006189-4C52-4E3B-A958-E157A7C7FADE}" type="presOf" srcId="{2A3EA436-8290-46DA-BE2A-76F68EF5BE06}" destId="{5A07C771-D7DD-4556-81BC-0E248F5A5AF1}" srcOrd="0" destOrd="0" presId="urn:microsoft.com/office/officeart/2005/8/layout/cycle7"/>
    <dgm:cxn modelId="{347122EC-F0EA-473A-A98A-708FAABC891E}" srcId="{83085D96-0513-4E60-BF3E-C677B93A40FA}" destId="{1FEF1DC7-4646-4AE9-BF55-ABCB29014A79}" srcOrd="0" destOrd="0" parTransId="{002063BF-A876-4840-B2DB-C0D1CC84D92F}" sibTransId="{895AD7DB-AFE4-41D5-8BAB-6BDDB98222B9}"/>
    <dgm:cxn modelId="{2122C83A-129D-4FAB-B11F-24889114C209}" type="presOf" srcId="{83085D96-0513-4E60-BF3E-C677B93A40FA}" destId="{7A06B220-EF54-42A5-9364-4FCF318346C5}" srcOrd="0" destOrd="0" presId="urn:microsoft.com/office/officeart/2005/8/layout/cycle7"/>
    <dgm:cxn modelId="{722347CC-1CCE-4F3E-B305-A1ADCA1A065C}" srcId="{83085D96-0513-4E60-BF3E-C677B93A40FA}" destId="{8294767A-BBFC-4F66-88C8-B137F495A388}" srcOrd="1" destOrd="0" parTransId="{283F22D9-3648-4784-ABA7-78B2284E75C8}" sibTransId="{2A3EA436-8290-46DA-BE2A-76F68EF5BE06}"/>
    <dgm:cxn modelId="{B4356F74-838B-4BE6-9E0D-F7079B69686C}" type="presOf" srcId="{68B8B872-E324-4A63-B377-DC50266A2BCD}" destId="{284C4E49-F6CF-40EE-904B-8CD8BA010623}" srcOrd="1" destOrd="0" presId="urn:microsoft.com/office/officeart/2005/8/layout/cycle7"/>
    <dgm:cxn modelId="{9EE81AFD-9EBE-4C87-8187-39545F7A31DC}" type="presOf" srcId="{895AD7DB-AFE4-41D5-8BAB-6BDDB98222B9}" destId="{813B3ECD-9131-4C6F-A085-52FB26FEB00C}" srcOrd="0" destOrd="0" presId="urn:microsoft.com/office/officeart/2005/8/layout/cycle7"/>
    <dgm:cxn modelId="{C52769F3-DB76-4076-B173-F97863BA6D19}" type="presOf" srcId="{2A3EA436-8290-46DA-BE2A-76F68EF5BE06}" destId="{CF2AF1B0-1BC4-419A-B653-B59B9429C198}" srcOrd="1" destOrd="0" presId="urn:microsoft.com/office/officeart/2005/8/layout/cycle7"/>
    <dgm:cxn modelId="{361C9610-4D2D-48AE-AAA6-688C7BE017DD}" srcId="{83085D96-0513-4E60-BF3E-C677B93A40FA}" destId="{84B641E9-4BE3-4B02-B5BA-BA7480CA2EC6}" srcOrd="2" destOrd="0" parTransId="{B991A8FB-ADEF-4E8C-BCDA-A0F25D67F9E3}" sibTransId="{0F807707-EE7F-405F-AC01-87B9433FC929}"/>
    <dgm:cxn modelId="{7D4D6273-E524-4A36-A26D-6E2C8306D7EB}" srcId="{83085D96-0513-4E60-BF3E-C677B93A40FA}" destId="{90CC1AF5-8857-4E63-9E37-542C3504A7FB}" srcOrd="4" destOrd="0" parTransId="{C9450104-DEC7-430A-99BA-2BBED75C0F34}" sibTransId="{DF90A735-7AC1-41F7-BFC1-47980EB6D746}"/>
    <dgm:cxn modelId="{80EA5CA0-E41C-4F9F-8F8E-33E466AFE77D}" type="presOf" srcId="{DF90A735-7AC1-41F7-BFC1-47980EB6D746}" destId="{F99FA596-B74F-4ECD-B948-8C6F19BE86CA}" srcOrd="1" destOrd="0" presId="urn:microsoft.com/office/officeart/2005/8/layout/cycle7"/>
    <dgm:cxn modelId="{266B143C-ABC8-4D8E-865F-877F83279311}" type="presOf" srcId="{0F807707-EE7F-405F-AC01-87B9433FC929}" destId="{28BB5942-F783-478D-A0E9-A9B1ED276BDE}" srcOrd="0" destOrd="0" presId="urn:microsoft.com/office/officeart/2005/8/layout/cycle7"/>
    <dgm:cxn modelId="{646B1F5A-AEB8-43E7-9193-9D0990161C9A}" type="presOf" srcId="{0F807707-EE7F-405F-AC01-87B9433FC929}" destId="{B3CC06FC-E95A-4AC0-BF86-0433F42C8452}" srcOrd="1" destOrd="0" presId="urn:microsoft.com/office/officeart/2005/8/layout/cycle7"/>
    <dgm:cxn modelId="{C5CE1880-A735-4C3A-B0D5-F1920CE341AA}" type="presOf" srcId="{FE72D7C1-F748-44A0-9F0F-17AC31964398}" destId="{B4389CE0-4108-4F39-A367-82806695EC8C}" srcOrd="0" destOrd="0" presId="urn:microsoft.com/office/officeart/2005/8/layout/cycle7"/>
    <dgm:cxn modelId="{80E90C9A-11E7-4DAF-842A-3B9F884A848C}" type="presOf" srcId="{68B8B872-E324-4A63-B377-DC50266A2BCD}" destId="{B8EF1571-3274-499D-8B9A-5FEB98E2E93C}" srcOrd="0" destOrd="0" presId="urn:microsoft.com/office/officeart/2005/8/layout/cycle7"/>
    <dgm:cxn modelId="{8F79F65B-15E3-47C8-AF44-E012ECCC5A43}" type="presOf" srcId="{895AD7DB-AFE4-41D5-8BAB-6BDDB98222B9}" destId="{8E70D133-56C2-4DB2-9954-3BFA043B6F1E}" srcOrd="1" destOrd="0" presId="urn:microsoft.com/office/officeart/2005/8/layout/cycle7"/>
    <dgm:cxn modelId="{A21F1598-3EB1-43F1-B942-D8750F37E6E9}" type="presOf" srcId="{DF90A735-7AC1-41F7-BFC1-47980EB6D746}" destId="{7CBEE9C5-86B1-4ED9-BE2E-2BC263200BA0}" srcOrd="0" destOrd="0" presId="urn:microsoft.com/office/officeart/2005/8/layout/cycle7"/>
    <dgm:cxn modelId="{3A9B767A-ECE0-4ACE-BE68-F765CE5A2F0E}" srcId="{83085D96-0513-4E60-BF3E-C677B93A40FA}" destId="{FE72D7C1-F748-44A0-9F0F-17AC31964398}" srcOrd="3" destOrd="0" parTransId="{4BF2B4BC-63F0-41FB-B739-34DB647319F3}" sibTransId="{68B8B872-E324-4A63-B377-DC50266A2BCD}"/>
    <dgm:cxn modelId="{8E3141CA-B2DC-4ABB-B619-57102B5CAF4F}" type="presOf" srcId="{8294767A-BBFC-4F66-88C8-B137F495A388}" destId="{59CD6E5E-C9B1-4E9C-8D23-1EEEBC77FF85}" srcOrd="0" destOrd="0" presId="urn:microsoft.com/office/officeart/2005/8/layout/cycle7"/>
    <dgm:cxn modelId="{4DA7BAD8-1981-4E27-8E86-6DB47523FCFA}" type="presOf" srcId="{90CC1AF5-8857-4E63-9E37-542C3504A7FB}" destId="{BDF18E41-8CA5-4253-8EF5-1D077BC03213}" srcOrd="0" destOrd="0" presId="urn:microsoft.com/office/officeart/2005/8/layout/cycle7"/>
    <dgm:cxn modelId="{F0F4FAE9-0AB0-444E-8DDC-57563359D79D}" type="presParOf" srcId="{7A06B220-EF54-42A5-9364-4FCF318346C5}" destId="{0C58128A-3669-480B-B88E-B5B0D98E75F8}" srcOrd="0" destOrd="0" presId="urn:microsoft.com/office/officeart/2005/8/layout/cycle7"/>
    <dgm:cxn modelId="{D2C9159C-3CAE-4517-89D1-6303D00BEC38}" type="presParOf" srcId="{7A06B220-EF54-42A5-9364-4FCF318346C5}" destId="{813B3ECD-9131-4C6F-A085-52FB26FEB00C}" srcOrd="1" destOrd="0" presId="urn:microsoft.com/office/officeart/2005/8/layout/cycle7"/>
    <dgm:cxn modelId="{910D5CBA-ED89-41E7-BD00-F72CBE54557D}" type="presParOf" srcId="{813B3ECD-9131-4C6F-A085-52FB26FEB00C}" destId="{8E70D133-56C2-4DB2-9954-3BFA043B6F1E}" srcOrd="0" destOrd="0" presId="urn:microsoft.com/office/officeart/2005/8/layout/cycle7"/>
    <dgm:cxn modelId="{41CA640F-D115-4275-84BD-1D263D228A6D}" type="presParOf" srcId="{7A06B220-EF54-42A5-9364-4FCF318346C5}" destId="{59CD6E5E-C9B1-4E9C-8D23-1EEEBC77FF85}" srcOrd="2" destOrd="0" presId="urn:microsoft.com/office/officeart/2005/8/layout/cycle7"/>
    <dgm:cxn modelId="{09B7A83A-8CA8-437F-98C2-A51D0D8A3F16}" type="presParOf" srcId="{7A06B220-EF54-42A5-9364-4FCF318346C5}" destId="{5A07C771-D7DD-4556-81BC-0E248F5A5AF1}" srcOrd="3" destOrd="0" presId="urn:microsoft.com/office/officeart/2005/8/layout/cycle7"/>
    <dgm:cxn modelId="{2FD8CF1F-806A-4942-AB08-EBB5FABC06A7}" type="presParOf" srcId="{5A07C771-D7DD-4556-81BC-0E248F5A5AF1}" destId="{CF2AF1B0-1BC4-419A-B653-B59B9429C198}" srcOrd="0" destOrd="0" presId="urn:microsoft.com/office/officeart/2005/8/layout/cycle7"/>
    <dgm:cxn modelId="{63FB378C-36AC-4368-93D8-4BC21CDD17CD}" type="presParOf" srcId="{7A06B220-EF54-42A5-9364-4FCF318346C5}" destId="{D09CCD7D-5FD0-4B7B-A374-861854A97CFE}" srcOrd="4" destOrd="0" presId="urn:microsoft.com/office/officeart/2005/8/layout/cycle7"/>
    <dgm:cxn modelId="{C5B4BA7E-6856-4A22-B8CA-D90BCFC9BBF2}" type="presParOf" srcId="{7A06B220-EF54-42A5-9364-4FCF318346C5}" destId="{28BB5942-F783-478D-A0E9-A9B1ED276BDE}" srcOrd="5" destOrd="0" presId="urn:microsoft.com/office/officeart/2005/8/layout/cycle7"/>
    <dgm:cxn modelId="{B1DC082C-4148-4AB5-ADDF-2FA27A7B4447}" type="presParOf" srcId="{28BB5942-F783-478D-A0E9-A9B1ED276BDE}" destId="{B3CC06FC-E95A-4AC0-BF86-0433F42C8452}" srcOrd="0" destOrd="0" presId="urn:microsoft.com/office/officeart/2005/8/layout/cycle7"/>
    <dgm:cxn modelId="{912D35EF-0958-4DF9-BF48-9D0DFA9C74FB}" type="presParOf" srcId="{7A06B220-EF54-42A5-9364-4FCF318346C5}" destId="{B4389CE0-4108-4F39-A367-82806695EC8C}" srcOrd="6" destOrd="0" presId="urn:microsoft.com/office/officeart/2005/8/layout/cycle7"/>
    <dgm:cxn modelId="{F2BED2B2-31B5-4F2A-95E9-74201F964835}" type="presParOf" srcId="{7A06B220-EF54-42A5-9364-4FCF318346C5}" destId="{B8EF1571-3274-499D-8B9A-5FEB98E2E93C}" srcOrd="7" destOrd="0" presId="urn:microsoft.com/office/officeart/2005/8/layout/cycle7"/>
    <dgm:cxn modelId="{EBE9B411-3365-46AD-9D37-02FE88921C57}" type="presParOf" srcId="{B8EF1571-3274-499D-8B9A-5FEB98E2E93C}" destId="{284C4E49-F6CF-40EE-904B-8CD8BA010623}" srcOrd="0" destOrd="0" presId="urn:microsoft.com/office/officeart/2005/8/layout/cycle7"/>
    <dgm:cxn modelId="{CE152BCD-4FA4-43C5-B0A6-0610C6030BA7}" type="presParOf" srcId="{7A06B220-EF54-42A5-9364-4FCF318346C5}" destId="{BDF18E41-8CA5-4253-8EF5-1D077BC03213}" srcOrd="8" destOrd="0" presId="urn:microsoft.com/office/officeart/2005/8/layout/cycle7"/>
    <dgm:cxn modelId="{EA894C90-CBB5-47B0-B70D-2C21D35341AC}" type="presParOf" srcId="{7A06B220-EF54-42A5-9364-4FCF318346C5}" destId="{7CBEE9C5-86B1-4ED9-BE2E-2BC263200BA0}" srcOrd="9" destOrd="0" presId="urn:microsoft.com/office/officeart/2005/8/layout/cycle7"/>
    <dgm:cxn modelId="{97F4B347-BCC9-4353-862B-A030427AFDC6}" type="presParOf" srcId="{7CBEE9C5-86B1-4ED9-BE2E-2BC263200BA0}" destId="{F99FA596-B74F-4ECD-B948-8C6F19BE86C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C7698A4F-3ABE-4FA4-A6D5-77230A314660}" type="doc">
      <dgm:prSet loTypeId="urn:microsoft.com/office/officeart/2005/8/layout/pList2#1" loCatId="list" qsTypeId="urn:microsoft.com/office/officeart/2005/8/quickstyle/3d2" qsCatId="3D" csTypeId="urn:microsoft.com/office/officeart/2005/8/colors/accent1_2" csCatId="accent1" phldr="1"/>
      <dgm:spPr/>
    </dgm:pt>
    <dgm:pt modelId="{EE77D780-CD48-48EE-A571-2F1FA4CB77E5}">
      <dgm:prSet phldrT="[Texto]"/>
      <dgm:spPr/>
      <dgm:t>
        <a:bodyPr/>
        <a:lstStyle/>
        <a:p>
          <a:r>
            <a:rPr lang="es-MX" dirty="0" smtClean="0"/>
            <a:t>Transferencia internacional – institucional proveniente de universidades españolas. Transferencia interinstitucional de </a:t>
          </a:r>
          <a:r>
            <a:rPr lang="es-MX" dirty="0" err="1" smtClean="0"/>
            <a:t>know</a:t>
          </a:r>
          <a:r>
            <a:rPr lang="es-MX" dirty="0" smtClean="0"/>
            <a:t> </a:t>
          </a:r>
          <a:r>
            <a:rPr lang="es-MX" dirty="0" err="1" smtClean="0"/>
            <a:t>how</a:t>
          </a:r>
          <a:r>
            <a:rPr lang="es-MX" dirty="0" smtClean="0"/>
            <a:t> y formas de organización y normatividad hacia IES nacionales (BUAP, UAS, UADY) y extranjeras (Panamá, Ecuador, Colombia…)</a:t>
          </a:r>
          <a:endParaRPr lang="es-MX" dirty="0"/>
        </a:p>
      </dgm:t>
    </dgm:pt>
    <dgm:pt modelId="{F4FD8032-729D-465A-80F6-B851711D3260}" type="parTrans" cxnId="{B6B80720-B84E-45EB-A2B5-15A3E0A7D248}">
      <dgm:prSet/>
      <dgm:spPr/>
      <dgm:t>
        <a:bodyPr/>
        <a:lstStyle/>
        <a:p>
          <a:endParaRPr lang="es-MX"/>
        </a:p>
      </dgm:t>
    </dgm:pt>
    <dgm:pt modelId="{7E6164CF-0BCD-485D-80D8-B87A79730DE7}" type="sibTrans" cxnId="{B6B80720-B84E-45EB-A2B5-15A3E0A7D248}">
      <dgm:prSet/>
      <dgm:spPr/>
      <dgm:t>
        <a:bodyPr/>
        <a:lstStyle/>
        <a:p>
          <a:endParaRPr lang="es-MX"/>
        </a:p>
      </dgm:t>
    </dgm:pt>
    <dgm:pt modelId="{E8B7827A-DA0C-40CA-94A2-F5A9C8AD5850}">
      <dgm:prSet phldrT="[Texto]"/>
      <dgm:spPr/>
      <dgm:t>
        <a:bodyPr/>
        <a:lstStyle/>
        <a:p>
          <a:r>
            <a:rPr lang="es-MX" dirty="0" smtClean="0"/>
            <a:t>Transferencia interinstitucional en las formas de organización (fusión de programas), copiada a la UNAM.</a:t>
          </a:r>
        </a:p>
        <a:p>
          <a:r>
            <a:rPr lang="es-MX" dirty="0" smtClean="0"/>
            <a:t>Transferencia </a:t>
          </a:r>
          <a:r>
            <a:rPr lang="es-MX" dirty="0" err="1" smtClean="0"/>
            <a:t>intrainstitucional</a:t>
          </a:r>
          <a:r>
            <a:rPr lang="es-MX" dirty="0" smtClean="0"/>
            <a:t>  e interinstitucional proveniente de académicos que habían participado en acreditaciones </a:t>
          </a:r>
          <a:endParaRPr lang="es-MX" dirty="0"/>
        </a:p>
      </dgm:t>
    </dgm:pt>
    <dgm:pt modelId="{3A8742CB-316C-4060-96E6-27EFA1F45445}" type="parTrans" cxnId="{2EF15FCC-89D6-49AB-86E8-BE901AC2E1D9}">
      <dgm:prSet/>
      <dgm:spPr/>
      <dgm:t>
        <a:bodyPr/>
        <a:lstStyle/>
        <a:p>
          <a:endParaRPr lang="es-MX"/>
        </a:p>
      </dgm:t>
    </dgm:pt>
    <dgm:pt modelId="{2044603D-A9E6-4704-91FA-2ABDE96AC8E3}" type="sibTrans" cxnId="{2EF15FCC-89D6-49AB-86E8-BE901AC2E1D9}">
      <dgm:prSet/>
      <dgm:spPr/>
      <dgm:t>
        <a:bodyPr/>
        <a:lstStyle/>
        <a:p>
          <a:endParaRPr lang="es-MX"/>
        </a:p>
      </dgm:t>
    </dgm:pt>
    <dgm:pt modelId="{F477F03E-C333-489C-BE8F-DE55A8AB84F3}">
      <dgm:prSet phldrT="[Texto]"/>
      <dgm:spPr/>
      <dgm:t>
        <a:bodyPr/>
        <a:lstStyle/>
        <a:p>
          <a:r>
            <a:rPr lang="es-MX" dirty="0" smtClean="0"/>
            <a:t>Transferencia interinstitucional de formas de organización de programas y tutoría provenientes de la UNAM, COMEPO y AUIP</a:t>
          </a:r>
          <a:endParaRPr lang="es-MX" dirty="0"/>
        </a:p>
      </dgm:t>
    </dgm:pt>
    <dgm:pt modelId="{08EFAA3C-BC11-4FC8-8138-2987AEF46BD7}" type="parTrans" cxnId="{599B6B8F-D430-4727-865E-5E0429C538CD}">
      <dgm:prSet/>
      <dgm:spPr/>
      <dgm:t>
        <a:bodyPr/>
        <a:lstStyle/>
        <a:p>
          <a:endParaRPr lang="es-MX"/>
        </a:p>
      </dgm:t>
    </dgm:pt>
    <dgm:pt modelId="{2864D542-4393-40DB-B7F4-DB87B18F1F31}" type="sibTrans" cxnId="{599B6B8F-D430-4727-865E-5E0429C538CD}">
      <dgm:prSet/>
      <dgm:spPr/>
      <dgm:t>
        <a:bodyPr/>
        <a:lstStyle/>
        <a:p>
          <a:endParaRPr lang="es-MX"/>
        </a:p>
      </dgm:t>
    </dgm:pt>
    <dgm:pt modelId="{C60B95DD-C88C-40BA-82A5-696057F8D385}">
      <dgm:prSet phldrT="[Texto]"/>
      <dgm:spPr/>
      <dgm:t>
        <a:bodyPr/>
        <a:lstStyle/>
        <a:p>
          <a:r>
            <a:rPr lang="es-MX" dirty="0" smtClean="0"/>
            <a:t>Transferencia </a:t>
          </a:r>
          <a:r>
            <a:rPr lang="es-MX" dirty="0" err="1" smtClean="0"/>
            <a:t>intrainstitucional</a:t>
          </a:r>
          <a:r>
            <a:rPr lang="es-MX" dirty="0" smtClean="0"/>
            <a:t>, en formas de operación provenientes de académicos que habían participado en acreditaciones. Transferencia interinstitucional de la UIA hacia otras IES, públicas y privadas a través de COMEPO </a:t>
          </a:r>
          <a:endParaRPr lang="es-MX" dirty="0"/>
        </a:p>
      </dgm:t>
    </dgm:pt>
    <dgm:pt modelId="{64184BE6-0F81-4936-9831-45FE2B0E50BE}" type="parTrans" cxnId="{BB51CDBC-18B2-4BDB-886A-05A141BF8A43}">
      <dgm:prSet/>
      <dgm:spPr/>
      <dgm:t>
        <a:bodyPr/>
        <a:lstStyle/>
        <a:p>
          <a:endParaRPr lang="es-MX"/>
        </a:p>
      </dgm:t>
    </dgm:pt>
    <dgm:pt modelId="{6149CE81-8672-40E1-B08C-9A16BA76D169}" type="sibTrans" cxnId="{BB51CDBC-18B2-4BDB-886A-05A141BF8A43}">
      <dgm:prSet/>
      <dgm:spPr/>
      <dgm:t>
        <a:bodyPr/>
        <a:lstStyle/>
        <a:p>
          <a:endParaRPr lang="es-MX"/>
        </a:p>
      </dgm:t>
    </dgm:pt>
    <dgm:pt modelId="{D8719376-1C8E-4774-B1DA-5C2FD39BC3C5}">
      <dgm:prSet phldrT="[Texto]"/>
      <dgm:spPr/>
      <dgm:t>
        <a:bodyPr/>
        <a:lstStyle/>
        <a:p>
          <a:r>
            <a:rPr lang="es-MX" dirty="0" smtClean="0"/>
            <a:t>Transferencia a través de personal que llega a trabajar en la ULSA proveniente de IES  en las que desarrolló experiencia en acreditación</a:t>
          </a:r>
          <a:endParaRPr lang="es-MX" dirty="0"/>
        </a:p>
      </dgm:t>
    </dgm:pt>
    <dgm:pt modelId="{4C497DA4-9F1C-4202-BE4C-9726A3DBF644}" type="parTrans" cxnId="{07559B7C-9063-44D7-BCB8-B87B00F04144}">
      <dgm:prSet/>
      <dgm:spPr/>
      <dgm:t>
        <a:bodyPr/>
        <a:lstStyle/>
        <a:p>
          <a:endParaRPr lang="es-MX"/>
        </a:p>
      </dgm:t>
    </dgm:pt>
    <dgm:pt modelId="{93BB0218-90C7-4400-92FE-8BB26A63C9A0}" type="sibTrans" cxnId="{07559B7C-9063-44D7-BCB8-B87B00F04144}">
      <dgm:prSet/>
      <dgm:spPr/>
      <dgm:t>
        <a:bodyPr/>
        <a:lstStyle/>
        <a:p>
          <a:endParaRPr lang="es-MX"/>
        </a:p>
      </dgm:t>
    </dgm:pt>
    <dgm:pt modelId="{55E21D44-DDD6-42DC-ACDC-227212F0046B}" type="pres">
      <dgm:prSet presAssocID="{C7698A4F-3ABE-4FA4-A6D5-77230A314660}" presName="Name0" presStyleCnt="0">
        <dgm:presLayoutVars>
          <dgm:dir/>
          <dgm:resizeHandles val="exact"/>
        </dgm:presLayoutVars>
      </dgm:prSet>
      <dgm:spPr/>
    </dgm:pt>
    <dgm:pt modelId="{08F12277-7D70-42F1-B646-AB1C0D268779}" type="pres">
      <dgm:prSet presAssocID="{C7698A4F-3ABE-4FA4-A6D5-77230A314660}" presName="bkgdShp" presStyleLbl="alignAccFollowNode1" presStyleIdx="0" presStyleCnt="1"/>
      <dgm:spPr/>
    </dgm:pt>
    <dgm:pt modelId="{974932D2-DDD7-40EB-A63B-F37B92217302}" type="pres">
      <dgm:prSet presAssocID="{C7698A4F-3ABE-4FA4-A6D5-77230A314660}" presName="linComp" presStyleCnt="0"/>
      <dgm:spPr/>
    </dgm:pt>
    <dgm:pt modelId="{0E951A8B-AE11-4D11-81CD-3380D85718A5}" type="pres">
      <dgm:prSet presAssocID="{EE77D780-CD48-48EE-A571-2F1FA4CB77E5}" presName="compNode" presStyleCnt="0"/>
      <dgm:spPr/>
    </dgm:pt>
    <dgm:pt modelId="{603FA95F-E341-44F1-A120-EF19ED704D79}" type="pres">
      <dgm:prSet presAssocID="{EE77D780-CD48-48EE-A571-2F1FA4CB77E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3983104-1CD2-4014-AF56-D21CC4DFE6CA}" type="pres">
      <dgm:prSet presAssocID="{EE77D780-CD48-48EE-A571-2F1FA4CB77E5}" presName="invisiNode" presStyleLbl="node1" presStyleIdx="0" presStyleCnt="5"/>
      <dgm:spPr/>
    </dgm:pt>
    <dgm:pt modelId="{C3204A50-F70E-4309-8A39-0AEA06CA7F32}" type="pres">
      <dgm:prSet presAssocID="{EE77D780-CD48-48EE-A571-2F1FA4CB77E5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F1568D-8F79-4392-A1F0-02AD954F35A1}" type="pres">
      <dgm:prSet presAssocID="{7E6164CF-0BCD-485D-80D8-B87A79730DE7}" presName="sibTrans" presStyleLbl="sibTrans2D1" presStyleIdx="0" presStyleCnt="0"/>
      <dgm:spPr/>
      <dgm:t>
        <a:bodyPr/>
        <a:lstStyle/>
        <a:p>
          <a:endParaRPr lang="es-MX"/>
        </a:p>
      </dgm:t>
    </dgm:pt>
    <dgm:pt modelId="{11C900E3-56FB-41F8-8449-E516CB370593}" type="pres">
      <dgm:prSet presAssocID="{E8B7827A-DA0C-40CA-94A2-F5A9C8AD5850}" presName="compNode" presStyleCnt="0"/>
      <dgm:spPr/>
    </dgm:pt>
    <dgm:pt modelId="{E8B5D7F6-AEDD-4747-AC01-F70470AD5143}" type="pres">
      <dgm:prSet presAssocID="{E8B7827A-DA0C-40CA-94A2-F5A9C8AD585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36E654-257E-473B-A99D-D1DB5CBA2569}" type="pres">
      <dgm:prSet presAssocID="{E8B7827A-DA0C-40CA-94A2-F5A9C8AD5850}" presName="invisiNode" presStyleLbl="node1" presStyleIdx="1" presStyleCnt="5"/>
      <dgm:spPr/>
    </dgm:pt>
    <dgm:pt modelId="{BC5CC92D-52E4-4E5E-9EBF-849A6B0CA8C8}" type="pres">
      <dgm:prSet presAssocID="{E8B7827A-DA0C-40CA-94A2-F5A9C8AD5850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38CD7EA-238E-43AD-8392-D38734F778EE}" type="pres">
      <dgm:prSet presAssocID="{2044603D-A9E6-4704-91FA-2ABDE96AC8E3}" presName="sibTrans" presStyleLbl="sibTrans2D1" presStyleIdx="0" presStyleCnt="0"/>
      <dgm:spPr/>
      <dgm:t>
        <a:bodyPr/>
        <a:lstStyle/>
        <a:p>
          <a:endParaRPr lang="es-MX"/>
        </a:p>
      </dgm:t>
    </dgm:pt>
    <dgm:pt modelId="{6F92A547-DF4E-4407-9603-C945B3BE048A}" type="pres">
      <dgm:prSet presAssocID="{F477F03E-C333-489C-BE8F-DE55A8AB84F3}" presName="compNode" presStyleCnt="0"/>
      <dgm:spPr/>
    </dgm:pt>
    <dgm:pt modelId="{AB4344DB-9FC1-416B-85C2-0C6B0F692DB4}" type="pres">
      <dgm:prSet presAssocID="{F477F03E-C333-489C-BE8F-DE55A8AB84F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202160-7D97-452D-AB77-2E4FD02D60C8}" type="pres">
      <dgm:prSet presAssocID="{F477F03E-C333-489C-BE8F-DE55A8AB84F3}" presName="invisiNode" presStyleLbl="node1" presStyleIdx="2" presStyleCnt="5"/>
      <dgm:spPr/>
    </dgm:pt>
    <dgm:pt modelId="{45E538C4-EA17-4483-8D64-56CA58363053}" type="pres">
      <dgm:prSet presAssocID="{F477F03E-C333-489C-BE8F-DE55A8AB84F3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0FA1BFD-B6AB-4471-83DB-546D7DC015A0}" type="pres">
      <dgm:prSet presAssocID="{2864D542-4393-40DB-B7F4-DB87B18F1F31}" presName="sibTrans" presStyleLbl="sibTrans2D1" presStyleIdx="0" presStyleCnt="0"/>
      <dgm:spPr/>
      <dgm:t>
        <a:bodyPr/>
        <a:lstStyle/>
        <a:p>
          <a:endParaRPr lang="es-MX"/>
        </a:p>
      </dgm:t>
    </dgm:pt>
    <dgm:pt modelId="{4328C3B2-D089-48B4-A64A-E9F0DAB9A28B}" type="pres">
      <dgm:prSet presAssocID="{C60B95DD-C88C-40BA-82A5-696057F8D385}" presName="compNode" presStyleCnt="0"/>
      <dgm:spPr/>
    </dgm:pt>
    <dgm:pt modelId="{6D4FBC1E-81E5-4175-A159-1D27615E61E8}" type="pres">
      <dgm:prSet presAssocID="{C60B95DD-C88C-40BA-82A5-696057F8D38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90C342F-E703-4815-9F99-B408BBCE8407}" type="pres">
      <dgm:prSet presAssocID="{C60B95DD-C88C-40BA-82A5-696057F8D385}" presName="invisiNode" presStyleLbl="node1" presStyleIdx="3" presStyleCnt="5"/>
      <dgm:spPr/>
    </dgm:pt>
    <dgm:pt modelId="{83CBFA1B-26C2-4232-94AE-C0FF6530834C}" type="pres">
      <dgm:prSet presAssocID="{C60B95DD-C88C-40BA-82A5-696057F8D385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B2647BC-2C74-468B-9282-A8D46DFA205A}" type="pres">
      <dgm:prSet presAssocID="{6149CE81-8672-40E1-B08C-9A16BA76D169}" presName="sibTrans" presStyleLbl="sibTrans2D1" presStyleIdx="0" presStyleCnt="0"/>
      <dgm:spPr/>
      <dgm:t>
        <a:bodyPr/>
        <a:lstStyle/>
        <a:p>
          <a:endParaRPr lang="es-MX"/>
        </a:p>
      </dgm:t>
    </dgm:pt>
    <dgm:pt modelId="{4975F80A-1D87-47DE-B972-AF879BB2675F}" type="pres">
      <dgm:prSet presAssocID="{D8719376-1C8E-4774-B1DA-5C2FD39BC3C5}" presName="compNode" presStyleCnt="0"/>
      <dgm:spPr/>
    </dgm:pt>
    <dgm:pt modelId="{4516B66C-4EC7-4130-9FE9-0CD6386A30FA}" type="pres">
      <dgm:prSet presAssocID="{D8719376-1C8E-4774-B1DA-5C2FD39BC3C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779FDC-2A63-4F44-A02D-7977AFA98106}" type="pres">
      <dgm:prSet presAssocID="{D8719376-1C8E-4774-B1DA-5C2FD39BC3C5}" presName="invisiNode" presStyleLbl="node1" presStyleIdx="4" presStyleCnt="5"/>
      <dgm:spPr/>
    </dgm:pt>
    <dgm:pt modelId="{DA39304B-FD2A-4A3B-BD51-F111A35A2512}" type="pres">
      <dgm:prSet presAssocID="{D8719376-1C8E-4774-B1DA-5C2FD39BC3C5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00B2D91B-C848-434D-9BFD-B375A7CA4AFA}" type="presOf" srcId="{D8719376-1C8E-4774-B1DA-5C2FD39BC3C5}" destId="{4516B66C-4EC7-4130-9FE9-0CD6386A30FA}" srcOrd="0" destOrd="0" presId="urn:microsoft.com/office/officeart/2005/8/layout/pList2#1"/>
    <dgm:cxn modelId="{2EF15FCC-89D6-49AB-86E8-BE901AC2E1D9}" srcId="{C7698A4F-3ABE-4FA4-A6D5-77230A314660}" destId="{E8B7827A-DA0C-40CA-94A2-F5A9C8AD5850}" srcOrd="1" destOrd="0" parTransId="{3A8742CB-316C-4060-96E6-27EFA1F45445}" sibTransId="{2044603D-A9E6-4704-91FA-2ABDE96AC8E3}"/>
    <dgm:cxn modelId="{599B6B8F-D430-4727-865E-5E0429C538CD}" srcId="{C7698A4F-3ABE-4FA4-A6D5-77230A314660}" destId="{F477F03E-C333-489C-BE8F-DE55A8AB84F3}" srcOrd="2" destOrd="0" parTransId="{08EFAA3C-BC11-4FC8-8138-2987AEF46BD7}" sibTransId="{2864D542-4393-40DB-B7F4-DB87B18F1F31}"/>
    <dgm:cxn modelId="{823BE3C3-F07E-4D40-9387-8E798D30823F}" type="presOf" srcId="{C60B95DD-C88C-40BA-82A5-696057F8D385}" destId="{6D4FBC1E-81E5-4175-A159-1D27615E61E8}" srcOrd="0" destOrd="0" presId="urn:microsoft.com/office/officeart/2005/8/layout/pList2#1"/>
    <dgm:cxn modelId="{07559B7C-9063-44D7-BCB8-B87B00F04144}" srcId="{C7698A4F-3ABE-4FA4-A6D5-77230A314660}" destId="{D8719376-1C8E-4774-B1DA-5C2FD39BC3C5}" srcOrd="4" destOrd="0" parTransId="{4C497DA4-9F1C-4202-BE4C-9726A3DBF644}" sibTransId="{93BB0218-90C7-4400-92FE-8BB26A63C9A0}"/>
    <dgm:cxn modelId="{A454F032-90AA-43E7-A904-6B26AD2ED6AA}" type="presOf" srcId="{EE77D780-CD48-48EE-A571-2F1FA4CB77E5}" destId="{603FA95F-E341-44F1-A120-EF19ED704D79}" srcOrd="0" destOrd="0" presId="urn:microsoft.com/office/officeart/2005/8/layout/pList2#1"/>
    <dgm:cxn modelId="{AC56CEAA-011F-44D0-AE4E-F8FBF920695B}" type="presOf" srcId="{2864D542-4393-40DB-B7F4-DB87B18F1F31}" destId="{80FA1BFD-B6AB-4471-83DB-546D7DC015A0}" srcOrd="0" destOrd="0" presId="urn:microsoft.com/office/officeart/2005/8/layout/pList2#1"/>
    <dgm:cxn modelId="{F6883E97-B2D5-49E9-BA59-33C67DBC1B10}" type="presOf" srcId="{F477F03E-C333-489C-BE8F-DE55A8AB84F3}" destId="{AB4344DB-9FC1-416B-85C2-0C6B0F692DB4}" srcOrd="0" destOrd="0" presId="urn:microsoft.com/office/officeart/2005/8/layout/pList2#1"/>
    <dgm:cxn modelId="{A9C61E54-0456-4CB7-8425-850ED2F55DCB}" type="presOf" srcId="{C7698A4F-3ABE-4FA4-A6D5-77230A314660}" destId="{55E21D44-DDD6-42DC-ACDC-227212F0046B}" srcOrd="0" destOrd="0" presId="urn:microsoft.com/office/officeart/2005/8/layout/pList2#1"/>
    <dgm:cxn modelId="{BB51CDBC-18B2-4BDB-886A-05A141BF8A43}" srcId="{C7698A4F-3ABE-4FA4-A6D5-77230A314660}" destId="{C60B95DD-C88C-40BA-82A5-696057F8D385}" srcOrd="3" destOrd="0" parTransId="{64184BE6-0F81-4936-9831-45FE2B0E50BE}" sibTransId="{6149CE81-8672-40E1-B08C-9A16BA76D169}"/>
    <dgm:cxn modelId="{47EC065D-3B07-4943-A003-EC60CE6CC3B2}" type="presOf" srcId="{2044603D-A9E6-4704-91FA-2ABDE96AC8E3}" destId="{D38CD7EA-238E-43AD-8392-D38734F778EE}" srcOrd="0" destOrd="0" presId="urn:microsoft.com/office/officeart/2005/8/layout/pList2#1"/>
    <dgm:cxn modelId="{B6B80720-B84E-45EB-A2B5-15A3E0A7D248}" srcId="{C7698A4F-3ABE-4FA4-A6D5-77230A314660}" destId="{EE77D780-CD48-48EE-A571-2F1FA4CB77E5}" srcOrd="0" destOrd="0" parTransId="{F4FD8032-729D-465A-80F6-B851711D3260}" sibTransId="{7E6164CF-0BCD-485D-80D8-B87A79730DE7}"/>
    <dgm:cxn modelId="{6536AD96-2F87-4C47-934D-E25A9ABC99CC}" type="presOf" srcId="{E8B7827A-DA0C-40CA-94A2-F5A9C8AD5850}" destId="{E8B5D7F6-AEDD-4747-AC01-F70470AD5143}" srcOrd="0" destOrd="0" presId="urn:microsoft.com/office/officeart/2005/8/layout/pList2#1"/>
    <dgm:cxn modelId="{A27ED909-A544-4528-849B-BE808C832FF4}" type="presOf" srcId="{6149CE81-8672-40E1-B08C-9A16BA76D169}" destId="{9B2647BC-2C74-468B-9282-A8D46DFA205A}" srcOrd="0" destOrd="0" presId="urn:microsoft.com/office/officeart/2005/8/layout/pList2#1"/>
    <dgm:cxn modelId="{6FA0F7DB-7D3E-4F30-85D4-78C79E335CA7}" type="presOf" srcId="{7E6164CF-0BCD-485D-80D8-B87A79730DE7}" destId="{ADF1568D-8F79-4392-A1F0-02AD954F35A1}" srcOrd="0" destOrd="0" presId="urn:microsoft.com/office/officeart/2005/8/layout/pList2#1"/>
    <dgm:cxn modelId="{3660A5C7-229E-42E5-932E-7BBA0CCF9CE5}" type="presParOf" srcId="{55E21D44-DDD6-42DC-ACDC-227212F0046B}" destId="{08F12277-7D70-42F1-B646-AB1C0D268779}" srcOrd="0" destOrd="0" presId="urn:microsoft.com/office/officeart/2005/8/layout/pList2#1"/>
    <dgm:cxn modelId="{AC82CFFC-608D-44DD-9D87-2B2B1CB13D15}" type="presParOf" srcId="{55E21D44-DDD6-42DC-ACDC-227212F0046B}" destId="{974932D2-DDD7-40EB-A63B-F37B92217302}" srcOrd="1" destOrd="0" presId="urn:microsoft.com/office/officeart/2005/8/layout/pList2#1"/>
    <dgm:cxn modelId="{A9A0AE89-EE64-4E17-A0C9-D8C005382EA0}" type="presParOf" srcId="{974932D2-DDD7-40EB-A63B-F37B92217302}" destId="{0E951A8B-AE11-4D11-81CD-3380D85718A5}" srcOrd="0" destOrd="0" presId="urn:microsoft.com/office/officeart/2005/8/layout/pList2#1"/>
    <dgm:cxn modelId="{8941A67C-0A8A-4FB6-9B52-727ECE4173A9}" type="presParOf" srcId="{0E951A8B-AE11-4D11-81CD-3380D85718A5}" destId="{603FA95F-E341-44F1-A120-EF19ED704D79}" srcOrd="0" destOrd="0" presId="urn:microsoft.com/office/officeart/2005/8/layout/pList2#1"/>
    <dgm:cxn modelId="{73E67A0C-1A54-43FD-B560-04B62B360E29}" type="presParOf" srcId="{0E951A8B-AE11-4D11-81CD-3380D85718A5}" destId="{33983104-1CD2-4014-AF56-D21CC4DFE6CA}" srcOrd="1" destOrd="0" presId="urn:microsoft.com/office/officeart/2005/8/layout/pList2#1"/>
    <dgm:cxn modelId="{3E1D9C2F-1150-40B0-990E-ECDFECE7E185}" type="presParOf" srcId="{0E951A8B-AE11-4D11-81CD-3380D85718A5}" destId="{C3204A50-F70E-4309-8A39-0AEA06CA7F32}" srcOrd="2" destOrd="0" presId="urn:microsoft.com/office/officeart/2005/8/layout/pList2#1"/>
    <dgm:cxn modelId="{056698AA-F647-4CAA-9615-6D580827EA82}" type="presParOf" srcId="{974932D2-DDD7-40EB-A63B-F37B92217302}" destId="{ADF1568D-8F79-4392-A1F0-02AD954F35A1}" srcOrd="1" destOrd="0" presId="urn:microsoft.com/office/officeart/2005/8/layout/pList2#1"/>
    <dgm:cxn modelId="{E7496977-2D49-438D-9207-08C4028A88F7}" type="presParOf" srcId="{974932D2-DDD7-40EB-A63B-F37B92217302}" destId="{11C900E3-56FB-41F8-8449-E516CB370593}" srcOrd="2" destOrd="0" presId="urn:microsoft.com/office/officeart/2005/8/layout/pList2#1"/>
    <dgm:cxn modelId="{3749AB83-A5D3-4AA5-8DE9-126450A9F70C}" type="presParOf" srcId="{11C900E3-56FB-41F8-8449-E516CB370593}" destId="{E8B5D7F6-AEDD-4747-AC01-F70470AD5143}" srcOrd="0" destOrd="0" presId="urn:microsoft.com/office/officeart/2005/8/layout/pList2#1"/>
    <dgm:cxn modelId="{5DAED497-6162-4844-AFFC-FEB37133EE0D}" type="presParOf" srcId="{11C900E3-56FB-41F8-8449-E516CB370593}" destId="{1236E654-257E-473B-A99D-D1DB5CBA2569}" srcOrd="1" destOrd="0" presId="urn:microsoft.com/office/officeart/2005/8/layout/pList2#1"/>
    <dgm:cxn modelId="{4C6BE68D-7FBA-40CA-8A2F-B152876E3C9C}" type="presParOf" srcId="{11C900E3-56FB-41F8-8449-E516CB370593}" destId="{BC5CC92D-52E4-4E5E-9EBF-849A6B0CA8C8}" srcOrd="2" destOrd="0" presId="urn:microsoft.com/office/officeart/2005/8/layout/pList2#1"/>
    <dgm:cxn modelId="{1CD54785-E4B3-48DB-8B04-A5F0410EAAFA}" type="presParOf" srcId="{974932D2-DDD7-40EB-A63B-F37B92217302}" destId="{D38CD7EA-238E-43AD-8392-D38734F778EE}" srcOrd="3" destOrd="0" presId="urn:microsoft.com/office/officeart/2005/8/layout/pList2#1"/>
    <dgm:cxn modelId="{095FCCE3-D080-4930-950F-BD5A558AD6E2}" type="presParOf" srcId="{974932D2-DDD7-40EB-A63B-F37B92217302}" destId="{6F92A547-DF4E-4407-9603-C945B3BE048A}" srcOrd="4" destOrd="0" presId="urn:microsoft.com/office/officeart/2005/8/layout/pList2#1"/>
    <dgm:cxn modelId="{9FBCECF1-A0FC-41D5-BF4F-89B502F4501E}" type="presParOf" srcId="{6F92A547-DF4E-4407-9603-C945B3BE048A}" destId="{AB4344DB-9FC1-416B-85C2-0C6B0F692DB4}" srcOrd="0" destOrd="0" presId="urn:microsoft.com/office/officeart/2005/8/layout/pList2#1"/>
    <dgm:cxn modelId="{D988838D-115A-42DC-A4F1-F5755C1D4824}" type="presParOf" srcId="{6F92A547-DF4E-4407-9603-C945B3BE048A}" destId="{ED202160-7D97-452D-AB77-2E4FD02D60C8}" srcOrd="1" destOrd="0" presId="urn:microsoft.com/office/officeart/2005/8/layout/pList2#1"/>
    <dgm:cxn modelId="{E26613A0-612E-41FD-B986-2881078F0B2B}" type="presParOf" srcId="{6F92A547-DF4E-4407-9603-C945B3BE048A}" destId="{45E538C4-EA17-4483-8D64-56CA58363053}" srcOrd="2" destOrd="0" presId="urn:microsoft.com/office/officeart/2005/8/layout/pList2#1"/>
    <dgm:cxn modelId="{60C18943-10FD-46B5-B537-4C4E8AD4E556}" type="presParOf" srcId="{974932D2-DDD7-40EB-A63B-F37B92217302}" destId="{80FA1BFD-B6AB-4471-83DB-546D7DC015A0}" srcOrd="5" destOrd="0" presId="urn:microsoft.com/office/officeart/2005/8/layout/pList2#1"/>
    <dgm:cxn modelId="{86B0935F-0D79-4EF7-B4B3-B25E4DC59591}" type="presParOf" srcId="{974932D2-DDD7-40EB-A63B-F37B92217302}" destId="{4328C3B2-D089-48B4-A64A-E9F0DAB9A28B}" srcOrd="6" destOrd="0" presId="urn:microsoft.com/office/officeart/2005/8/layout/pList2#1"/>
    <dgm:cxn modelId="{FE2D6864-123F-409F-B22D-50E2FB5D2A19}" type="presParOf" srcId="{4328C3B2-D089-48B4-A64A-E9F0DAB9A28B}" destId="{6D4FBC1E-81E5-4175-A159-1D27615E61E8}" srcOrd="0" destOrd="0" presId="urn:microsoft.com/office/officeart/2005/8/layout/pList2#1"/>
    <dgm:cxn modelId="{668CA5EB-B733-4CF9-8AAD-58F086D1E6AD}" type="presParOf" srcId="{4328C3B2-D089-48B4-A64A-E9F0DAB9A28B}" destId="{F90C342F-E703-4815-9F99-B408BBCE8407}" srcOrd="1" destOrd="0" presId="urn:microsoft.com/office/officeart/2005/8/layout/pList2#1"/>
    <dgm:cxn modelId="{F35F5D71-EF3E-4B21-999E-C5A565268C95}" type="presParOf" srcId="{4328C3B2-D089-48B4-A64A-E9F0DAB9A28B}" destId="{83CBFA1B-26C2-4232-94AE-C0FF6530834C}" srcOrd="2" destOrd="0" presId="urn:microsoft.com/office/officeart/2005/8/layout/pList2#1"/>
    <dgm:cxn modelId="{88DA2D6E-359C-4FCC-83F2-8B3123F3CAFB}" type="presParOf" srcId="{974932D2-DDD7-40EB-A63B-F37B92217302}" destId="{9B2647BC-2C74-468B-9282-A8D46DFA205A}" srcOrd="7" destOrd="0" presId="urn:microsoft.com/office/officeart/2005/8/layout/pList2#1"/>
    <dgm:cxn modelId="{B20740BA-09EC-4819-8D7D-94002C6A5E81}" type="presParOf" srcId="{974932D2-DDD7-40EB-A63B-F37B92217302}" destId="{4975F80A-1D87-47DE-B972-AF879BB2675F}" srcOrd="8" destOrd="0" presId="urn:microsoft.com/office/officeart/2005/8/layout/pList2#1"/>
    <dgm:cxn modelId="{4F60017D-690E-4A64-9F3B-4E828408FD54}" type="presParOf" srcId="{4975F80A-1D87-47DE-B972-AF879BB2675F}" destId="{4516B66C-4EC7-4130-9FE9-0CD6386A30FA}" srcOrd="0" destOrd="0" presId="urn:microsoft.com/office/officeart/2005/8/layout/pList2#1"/>
    <dgm:cxn modelId="{FD13CB22-6C53-4F21-B359-CC8BD697C0B3}" type="presParOf" srcId="{4975F80A-1D87-47DE-B972-AF879BB2675F}" destId="{0D779FDC-2A63-4F44-A02D-7977AFA98106}" srcOrd="1" destOrd="0" presId="urn:microsoft.com/office/officeart/2005/8/layout/pList2#1"/>
    <dgm:cxn modelId="{D7BA89AE-9CAA-42A0-ACE7-744E083CD1D4}" type="presParOf" srcId="{4975F80A-1D87-47DE-B972-AF879BB2675F}" destId="{DA39304B-FD2A-4A3B-BD51-F111A35A2512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D34FABD0-E13C-4C28-9F60-EAC5F5E7226F}" type="doc">
      <dgm:prSet loTypeId="urn:microsoft.com/office/officeart/2005/8/layout/matrix3" loCatId="matrix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90C38708-A1D1-44A9-B7D1-3DA7E31716EE}">
      <dgm:prSet phldrT="[Texto]"/>
      <dgm:spPr/>
      <dgm:t>
        <a:bodyPr/>
        <a:lstStyle/>
        <a:p>
          <a:r>
            <a:rPr lang="es-MX" dirty="0" smtClean="0"/>
            <a:t>El discurso: el medio se convierte en fin.</a:t>
          </a:r>
          <a:endParaRPr lang="es-MX" dirty="0"/>
        </a:p>
      </dgm:t>
    </dgm:pt>
    <dgm:pt modelId="{DF04E1C8-2787-403F-9EF9-B236A067CA81}" type="parTrans" cxnId="{B5D48C66-06E2-4E74-88D8-CDEF1950980F}">
      <dgm:prSet/>
      <dgm:spPr/>
      <dgm:t>
        <a:bodyPr/>
        <a:lstStyle/>
        <a:p>
          <a:endParaRPr lang="es-MX"/>
        </a:p>
      </dgm:t>
    </dgm:pt>
    <dgm:pt modelId="{3202BA65-52E3-4A0E-AB11-1E3EA8B804C2}" type="sibTrans" cxnId="{B5D48C66-06E2-4E74-88D8-CDEF1950980F}">
      <dgm:prSet/>
      <dgm:spPr/>
      <dgm:t>
        <a:bodyPr/>
        <a:lstStyle/>
        <a:p>
          <a:endParaRPr lang="es-MX"/>
        </a:p>
      </dgm:t>
    </dgm:pt>
    <dgm:pt modelId="{784D60DE-7CEB-4F14-A186-D6435F35ECC1}">
      <dgm:prSet/>
      <dgm:spPr/>
      <dgm:t>
        <a:bodyPr/>
        <a:lstStyle/>
        <a:p>
          <a:r>
            <a:rPr lang="es-MX" smtClean="0"/>
            <a:t>Modelos de calidad, organización y operación</a:t>
          </a:r>
          <a:endParaRPr lang="es-MX" dirty="0" smtClean="0"/>
        </a:p>
      </dgm:t>
    </dgm:pt>
    <dgm:pt modelId="{E241FE69-E166-4B5D-BC40-91B2ABCC5BEC}" type="parTrans" cxnId="{895F3606-8357-4EA2-BD61-2C916D4983AA}">
      <dgm:prSet/>
      <dgm:spPr/>
      <dgm:t>
        <a:bodyPr/>
        <a:lstStyle/>
        <a:p>
          <a:endParaRPr lang="es-MX"/>
        </a:p>
      </dgm:t>
    </dgm:pt>
    <dgm:pt modelId="{EE9E3669-3F49-42EC-89C4-8978FD6EC66D}" type="sibTrans" cxnId="{895F3606-8357-4EA2-BD61-2C916D4983AA}">
      <dgm:prSet/>
      <dgm:spPr/>
      <dgm:t>
        <a:bodyPr/>
        <a:lstStyle/>
        <a:p>
          <a:endParaRPr lang="es-MX"/>
        </a:p>
      </dgm:t>
    </dgm:pt>
    <dgm:pt modelId="{478709BB-FBA2-4BF8-93D1-E36EF747DE0D}">
      <dgm:prSet/>
      <dgm:spPr/>
      <dgm:t>
        <a:bodyPr/>
        <a:lstStyle/>
        <a:p>
          <a:r>
            <a:rPr lang="es-MX" smtClean="0"/>
            <a:t>Experiencias de acreditación</a:t>
          </a:r>
          <a:endParaRPr lang="es-MX" dirty="0" smtClean="0"/>
        </a:p>
      </dgm:t>
    </dgm:pt>
    <dgm:pt modelId="{EEA9B1A6-1A3E-4869-AE4B-EA395A42E866}" type="parTrans" cxnId="{71FE020D-B977-4BCC-805F-9EFCC33CD451}">
      <dgm:prSet/>
      <dgm:spPr/>
      <dgm:t>
        <a:bodyPr/>
        <a:lstStyle/>
        <a:p>
          <a:endParaRPr lang="es-MX"/>
        </a:p>
      </dgm:t>
    </dgm:pt>
    <dgm:pt modelId="{FA44C186-6A17-42A2-A610-B2202987869E}" type="sibTrans" cxnId="{71FE020D-B977-4BCC-805F-9EFCC33CD451}">
      <dgm:prSet/>
      <dgm:spPr/>
      <dgm:t>
        <a:bodyPr/>
        <a:lstStyle/>
        <a:p>
          <a:endParaRPr lang="es-MX"/>
        </a:p>
      </dgm:t>
    </dgm:pt>
    <dgm:pt modelId="{1FFEF559-5DD4-4873-9DFA-9DC31FC1EDC6}">
      <dgm:prSet/>
      <dgm:spPr/>
      <dgm:t>
        <a:bodyPr/>
        <a:lstStyle/>
        <a:p>
          <a:r>
            <a:rPr lang="es-MX" smtClean="0"/>
            <a:t>Personas expertas</a:t>
          </a:r>
          <a:endParaRPr lang="es-MX" dirty="0" smtClean="0"/>
        </a:p>
      </dgm:t>
    </dgm:pt>
    <dgm:pt modelId="{06442529-E7D5-4DC3-8827-D851802AF12B}" type="parTrans" cxnId="{E5CA4888-B9AB-4B4D-A124-6CE239E8BB71}">
      <dgm:prSet/>
      <dgm:spPr/>
      <dgm:t>
        <a:bodyPr/>
        <a:lstStyle/>
        <a:p>
          <a:endParaRPr lang="es-MX"/>
        </a:p>
      </dgm:t>
    </dgm:pt>
    <dgm:pt modelId="{AB787B36-78CC-4FC5-BBB5-1EB50C8EA272}" type="sibTrans" cxnId="{E5CA4888-B9AB-4B4D-A124-6CE239E8BB71}">
      <dgm:prSet/>
      <dgm:spPr/>
      <dgm:t>
        <a:bodyPr/>
        <a:lstStyle/>
        <a:p>
          <a:endParaRPr lang="es-MX"/>
        </a:p>
      </dgm:t>
    </dgm:pt>
    <dgm:pt modelId="{3F8020BF-6155-49E8-83E1-53BE89E41C10}" type="pres">
      <dgm:prSet presAssocID="{D34FABD0-E13C-4C28-9F60-EAC5F5E7226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DF972F3-31C1-424F-B8E2-E8D47B3223AA}" type="pres">
      <dgm:prSet presAssocID="{D34FABD0-E13C-4C28-9F60-EAC5F5E7226F}" presName="diamond" presStyleLbl="bgShp" presStyleIdx="0" presStyleCnt="1"/>
      <dgm:spPr/>
    </dgm:pt>
    <dgm:pt modelId="{C031A99C-99C0-4A6F-807B-0C86706BFE64}" type="pres">
      <dgm:prSet presAssocID="{D34FABD0-E13C-4C28-9F60-EAC5F5E7226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9FABFCC-7551-4DA3-8B63-9F8E64F0FE75}" type="pres">
      <dgm:prSet presAssocID="{D34FABD0-E13C-4C28-9F60-EAC5F5E7226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AB8FDF8-0C0C-4C5A-9250-4B191225DC81}" type="pres">
      <dgm:prSet presAssocID="{D34FABD0-E13C-4C28-9F60-EAC5F5E7226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071268F-6C38-4D94-B216-E59507D2590C}" type="pres">
      <dgm:prSet presAssocID="{D34FABD0-E13C-4C28-9F60-EAC5F5E7226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45F0C39-B22B-435C-B0FF-EB2BCC052AFA}" type="presOf" srcId="{90C38708-A1D1-44A9-B7D1-3DA7E31716EE}" destId="{C031A99C-99C0-4A6F-807B-0C86706BFE64}" srcOrd="0" destOrd="0" presId="urn:microsoft.com/office/officeart/2005/8/layout/matrix3"/>
    <dgm:cxn modelId="{71FE020D-B977-4BCC-805F-9EFCC33CD451}" srcId="{D34FABD0-E13C-4C28-9F60-EAC5F5E7226F}" destId="{478709BB-FBA2-4BF8-93D1-E36EF747DE0D}" srcOrd="2" destOrd="0" parTransId="{EEA9B1A6-1A3E-4869-AE4B-EA395A42E866}" sibTransId="{FA44C186-6A17-42A2-A610-B2202987869E}"/>
    <dgm:cxn modelId="{7C383131-DACB-4B61-B401-9988E8FF59E5}" type="presOf" srcId="{D34FABD0-E13C-4C28-9F60-EAC5F5E7226F}" destId="{3F8020BF-6155-49E8-83E1-53BE89E41C10}" srcOrd="0" destOrd="0" presId="urn:microsoft.com/office/officeart/2005/8/layout/matrix3"/>
    <dgm:cxn modelId="{5D302BD0-B733-438C-B377-9A8BE7D4DB00}" type="presOf" srcId="{478709BB-FBA2-4BF8-93D1-E36EF747DE0D}" destId="{3AB8FDF8-0C0C-4C5A-9250-4B191225DC81}" srcOrd="0" destOrd="0" presId="urn:microsoft.com/office/officeart/2005/8/layout/matrix3"/>
    <dgm:cxn modelId="{895F3606-8357-4EA2-BD61-2C916D4983AA}" srcId="{D34FABD0-E13C-4C28-9F60-EAC5F5E7226F}" destId="{784D60DE-7CEB-4F14-A186-D6435F35ECC1}" srcOrd="1" destOrd="0" parTransId="{E241FE69-E166-4B5D-BC40-91B2ABCC5BEC}" sibTransId="{EE9E3669-3F49-42EC-89C4-8978FD6EC66D}"/>
    <dgm:cxn modelId="{E5CA4888-B9AB-4B4D-A124-6CE239E8BB71}" srcId="{D34FABD0-E13C-4C28-9F60-EAC5F5E7226F}" destId="{1FFEF559-5DD4-4873-9DFA-9DC31FC1EDC6}" srcOrd="3" destOrd="0" parTransId="{06442529-E7D5-4DC3-8827-D851802AF12B}" sibTransId="{AB787B36-78CC-4FC5-BBB5-1EB50C8EA272}"/>
    <dgm:cxn modelId="{DDF38EEB-B35E-407E-8D84-765AEBE237AD}" type="presOf" srcId="{1FFEF559-5DD4-4873-9DFA-9DC31FC1EDC6}" destId="{E071268F-6C38-4D94-B216-E59507D2590C}" srcOrd="0" destOrd="0" presId="urn:microsoft.com/office/officeart/2005/8/layout/matrix3"/>
    <dgm:cxn modelId="{B5D48C66-06E2-4E74-88D8-CDEF1950980F}" srcId="{D34FABD0-E13C-4C28-9F60-EAC5F5E7226F}" destId="{90C38708-A1D1-44A9-B7D1-3DA7E31716EE}" srcOrd="0" destOrd="0" parTransId="{DF04E1C8-2787-403F-9EF9-B236A067CA81}" sibTransId="{3202BA65-52E3-4A0E-AB11-1E3EA8B804C2}"/>
    <dgm:cxn modelId="{B07939B1-71F3-4A52-BCE8-AA9BEC35828D}" type="presOf" srcId="{784D60DE-7CEB-4F14-A186-D6435F35ECC1}" destId="{B9FABFCC-7551-4DA3-8B63-9F8E64F0FE75}" srcOrd="0" destOrd="0" presId="urn:microsoft.com/office/officeart/2005/8/layout/matrix3"/>
    <dgm:cxn modelId="{C4CF726E-3215-47CB-B2B8-6DEED31E0AB8}" type="presParOf" srcId="{3F8020BF-6155-49E8-83E1-53BE89E41C10}" destId="{1DF972F3-31C1-424F-B8E2-E8D47B3223AA}" srcOrd="0" destOrd="0" presId="urn:microsoft.com/office/officeart/2005/8/layout/matrix3"/>
    <dgm:cxn modelId="{010AB487-5A9D-47C9-ABB4-0DB75C0803D5}" type="presParOf" srcId="{3F8020BF-6155-49E8-83E1-53BE89E41C10}" destId="{C031A99C-99C0-4A6F-807B-0C86706BFE64}" srcOrd="1" destOrd="0" presId="urn:microsoft.com/office/officeart/2005/8/layout/matrix3"/>
    <dgm:cxn modelId="{4ACB87B2-90BC-44A2-A65D-8820BF991AFD}" type="presParOf" srcId="{3F8020BF-6155-49E8-83E1-53BE89E41C10}" destId="{B9FABFCC-7551-4DA3-8B63-9F8E64F0FE75}" srcOrd="2" destOrd="0" presId="urn:microsoft.com/office/officeart/2005/8/layout/matrix3"/>
    <dgm:cxn modelId="{BF1014A7-59BF-4D40-BC9A-D26EDE356B4B}" type="presParOf" srcId="{3F8020BF-6155-49E8-83E1-53BE89E41C10}" destId="{3AB8FDF8-0C0C-4C5A-9250-4B191225DC81}" srcOrd="3" destOrd="0" presId="urn:microsoft.com/office/officeart/2005/8/layout/matrix3"/>
    <dgm:cxn modelId="{D07E986B-A897-44B7-B36F-2EE4D9A7B7BE}" type="presParOf" srcId="{3F8020BF-6155-49E8-83E1-53BE89E41C10}" destId="{E071268F-6C38-4D94-B216-E59507D2590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AEC001F4-E9A7-4AEC-92B3-AFA3CC776F37}" type="presOf" srcId="{F17D4832-0095-4738-8316-99078C25AC4D}" destId="{295C961C-7D9E-4DB6-9B07-C1070E214103}" srcOrd="0" destOrd="0" presId="urn:microsoft.com/office/officeart/2005/8/layout/vList2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E9FA9AA0-EA9E-4035-A2C4-CE06D24C0D68}" type="presOf" srcId="{AFBA2F3D-956A-4B32-9CFF-6E2A0809F0F9}" destId="{69644525-18F9-4D6A-8960-4875E072023C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EA6262C3-4696-4480-BDD3-741B36A513ED}" type="presOf" srcId="{79BD4BEC-43E4-4E9D-95B9-CADEFD9E00E7}" destId="{19ED06D7-9EE3-44EF-95C4-5353FFEFC5E3}" srcOrd="0" destOrd="0" presId="urn:microsoft.com/office/officeart/2005/8/layout/vList2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B0D8311D-C44F-434B-97CA-A1AC75D82EBF}" type="presOf" srcId="{9C53E905-C666-4A03-93F6-908F96309E7A}" destId="{F53835B0-7A02-4094-AF71-F5D8F4AAA6EF}" srcOrd="0" destOrd="0" presId="urn:microsoft.com/office/officeart/2005/8/layout/vList2"/>
    <dgm:cxn modelId="{AC34827F-061A-4F62-BBAA-C96A50F4784F}" type="presOf" srcId="{B5DB6BDF-A13D-4E69-8EC4-682C7299CA9B}" destId="{B0E41E7D-F6E9-460A-8CE1-164C305C3B52}" srcOrd="0" destOrd="0" presId="urn:microsoft.com/office/officeart/2005/8/layout/vList2"/>
    <dgm:cxn modelId="{0D2E60C1-1D79-4500-B73B-4AC2E65E2DDA}" type="presOf" srcId="{59E9F09E-E5C3-4CA6-B4FC-BD9F9D1F998F}" destId="{0A8896D1-1D3C-431F-9718-53FF1EC39D95}" srcOrd="0" destOrd="0" presId="urn:microsoft.com/office/officeart/2005/8/layout/vList2"/>
    <dgm:cxn modelId="{88A96DC4-D260-4D10-B301-585355D48840}" type="presOf" srcId="{CD0C2BFA-E129-4D7E-AE6F-77BB3199B00C}" destId="{A99DFE33-245D-4D66-8078-67AE776B72EE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D8D8D24E-AFF6-47B6-B408-5165C389C63E}" type="presOf" srcId="{378AC8D6-6F59-4077-848F-610A03738724}" destId="{11DBC610-4B39-4D62-873F-B7D950CF01ED}" srcOrd="0" destOrd="0" presId="urn:microsoft.com/office/officeart/2005/8/layout/vList2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00A96E10-0E6A-4813-87B4-206C026F54BD}" type="presOf" srcId="{D1F7439E-0280-45B4-8EC8-6584755202EF}" destId="{B25F164B-37A0-45ED-9AC1-9126ABA19BDE}" srcOrd="0" destOrd="0" presId="urn:microsoft.com/office/officeart/2005/8/layout/vList2"/>
    <dgm:cxn modelId="{9082B27B-C126-4F1A-B382-88437277400B}" type="presParOf" srcId="{11DBC610-4B39-4D62-873F-B7D950CF01ED}" destId="{295C961C-7D9E-4DB6-9B07-C1070E214103}" srcOrd="0" destOrd="0" presId="urn:microsoft.com/office/officeart/2005/8/layout/vList2"/>
    <dgm:cxn modelId="{1CED16C8-1081-4928-857B-423D8724F596}" type="presParOf" srcId="{11DBC610-4B39-4D62-873F-B7D950CF01ED}" destId="{97904885-6D79-43FD-9789-CE5E41AD76AF}" srcOrd="1" destOrd="0" presId="urn:microsoft.com/office/officeart/2005/8/layout/vList2"/>
    <dgm:cxn modelId="{6BB747C2-9443-4B4A-A6DB-B481940DC4CC}" type="presParOf" srcId="{11DBC610-4B39-4D62-873F-B7D950CF01ED}" destId="{A99DFE33-245D-4D66-8078-67AE776B72EE}" srcOrd="2" destOrd="0" presId="urn:microsoft.com/office/officeart/2005/8/layout/vList2"/>
    <dgm:cxn modelId="{4843678A-C3CE-4A6E-B5D4-C43C5FCF5C4A}" type="presParOf" srcId="{11DBC610-4B39-4D62-873F-B7D950CF01ED}" destId="{B29F61C5-3302-42F7-9584-5C8EED116C1E}" srcOrd="3" destOrd="0" presId="urn:microsoft.com/office/officeart/2005/8/layout/vList2"/>
    <dgm:cxn modelId="{300CD4BE-4195-4C95-82AA-D1E6ED36C3DD}" type="presParOf" srcId="{11DBC610-4B39-4D62-873F-B7D950CF01ED}" destId="{B0E41E7D-F6E9-460A-8CE1-164C305C3B52}" srcOrd="4" destOrd="0" presId="urn:microsoft.com/office/officeart/2005/8/layout/vList2"/>
    <dgm:cxn modelId="{786AE9F1-DC85-4F5B-9DBD-2BC90AF5F393}" type="presParOf" srcId="{11DBC610-4B39-4D62-873F-B7D950CF01ED}" destId="{7FE7C920-1B44-4E40-8587-999FE9841ED3}" srcOrd="5" destOrd="0" presId="urn:microsoft.com/office/officeart/2005/8/layout/vList2"/>
    <dgm:cxn modelId="{907E1277-2517-4B83-8E59-97F57BC03C9F}" type="presParOf" srcId="{11DBC610-4B39-4D62-873F-B7D950CF01ED}" destId="{69644525-18F9-4D6A-8960-4875E072023C}" srcOrd="6" destOrd="0" presId="urn:microsoft.com/office/officeart/2005/8/layout/vList2"/>
    <dgm:cxn modelId="{1A4A417E-181F-4645-BF38-CCA8B38BFEB1}" type="presParOf" srcId="{11DBC610-4B39-4D62-873F-B7D950CF01ED}" destId="{668CD2DD-7C33-4A0D-B2AE-3C8261735C7F}" srcOrd="7" destOrd="0" presId="urn:microsoft.com/office/officeart/2005/8/layout/vList2"/>
    <dgm:cxn modelId="{EF33B40A-49FB-4D3C-A1FD-5B59BA98280C}" type="presParOf" srcId="{11DBC610-4B39-4D62-873F-B7D950CF01ED}" destId="{19ED06D7-9EE3-44EF-95C4-5353FFEFC5E3}" srcOrd="8" destOrd="0" presId="urn:microsoft.com/office/officeart/2005/8/layout/vList2"/>
    <dgm:cxn modelId="{298E5908-CC7A-4EDE-8765-ADEEC5331024}" type="presParOf" srcId="{11DBC610-4B39-4D62-873F-B7D950CF01ED}" destId="{A0408FF5-259E-4D5E-A7D4-FEFA4A67F33B}" srcOrd="9" destOrd="0" presId="urn:microsoft.com/office/officeart/2005/8/layout/vList2"/>
    <dgm:cxn modelId="{20758433-4E9D-4983-B0E3-D7A17DE59309}" type="presParOf" srcId="{11DBC610-4B39-4D62-873F-B7D950CF01ED}" destId="{0A8896D1-1D3C-431F-9718-53FF1EC39D95}" srcOrd="10" destOrd="0" presId="urn:microsoft.com/office/officeart/2005/8/layout/vList2"/>
    <dgm:cxn modelId="{30036CFE-A157-4A98-9BA3-498952CEA4C1}" type="presParOf" srcId="{11DBC610-4B39-4D62-873F-B7D950CF01ED}" destId="{735C9516-E078-4261-AE73-EC626F6D2489}" srcOrd="11" destOrd="0" presId="urn:microsoft.com/office/officeart/2005/8/layout/vList2"/>
    <dgm:cxn modelId="{49233DC8-5586-4F36-8A86-03DBAE19E8EA}" type="presParOf" srcId="{11DBC610-4B39-4D62-873F-B7D950CF01ED}" destId="{F53835B0-7A02-4094-AF71-F5D8F4AAA6EF}" srcOrd="12" destOrd="0" presId="urn:microsoft.com/office/officeart/2005/8/layout/vList2"/>
    <dgm:cxn modelId="{7726E367-88D1-4A17-BEB2-1DCFD706A94F}" type="presParOf" srcId="{11DBC610-4B39-4D62-873F-B7D950CF01ED}" destId="{F0039CD0-6A0F-4CCC-87F1-DA3821B97429}" srcOrd="13" destOrd="0" presId="urn:microsoft.com/office/officeart/2005/8/layout/vList2"/>
    <dgm:cxn modelId="{9325913D-8D77-40C2-B48F-C54E0BA10524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6E0CD914-7B74-491A-AADC-C7E719BF5076}" type="presOf" srcId="{B5DB6BDF-A13D-4E69-8EC4-682C7299CA9B}" destId="{B0E41E7D-F6E9-460A-8CE1-164C305C3B52}" srcOrd="0" destOrd="0" presId="urn:microsoft.com/office/officeart/2005/8/layout/vList2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2ED08FAB-34AB-4227-B4AC-E15C42DEAF1C}" type="presOf" srcId="{AFBA2F3D-956A-4B32-9CFF-6E2A0809F0F9}" destId="{69644525-18F9-4D6A-8960-4875E072023C}" srcOrd="0" destOrd="0" presId="urn:microsoft.com/office/officeart/2005/8/layout/vList2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B481E96C-DAC7-45B8-868F-EC3727B5C73D}" type="presOf" srcId="{59E9F09E-E5C3-4CA6-B4FC-BD9F9D1F998F}" destId="{0A8896D1-1D3C-431F-9718-53FF1EC39D95}" srcOrd="0" destOrd="0" presId="urn:microsoft.com/office/officeart/2005/8/layout/vList2"/>
    <dgm:cxn modelId="{A3E98488-5445-4BCB-8978-58FDB448BFA7}" type="presOf" srcId="{F17D4832-0095-4738-8316-99078C25AC4D}" destId="{295C961C-7D9E-4DB6-9B07-C1070E214103}" srcOrd="0" destOrd="0" presId="urn:microsoft.com/office/officeart/2005/8/layout/vList2"/>
    <dgm:cxn modelId="{97F7C8CF-3C65-4F7B-9B07-943EC9C92F35}" type="presOf" srcId="{79BD4BEC-43E4-4E9D-95B9-CADEFD9E00E7}" destId="{19ED06D7-9EE3-44EF-95C4-5353FFEFC5E3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E03E72FC-13F3-4F09-A7D0-62BB1E7521BB}" type="presOf" srcId="{CD0C2BFA-E129-4D7E-AE6F-77BB3199B00C}" destId="{A99DFE33-245D-4D66-8078-67AE776B72EE}" srcOrd="0" destOrd="0" presId="urn:microsoft.com/office/officeart/2005/8/layout/vList2"/>
    <dgm:cxn modelId="{2D55AD39-1307-42E0-9E80-264DFB16883D}" type="presOf" srcId="{378AC8D6-6F59-4077-848F-610A03738724}" destId="{11DBC610-4B39-4D62-873F-B7D950CF01ED}" srcOrd="0" destOrd="0" presId="urn:microsoft.com/office/officeart/2005/8/layout/vList2"/>
    <dgm:cxn modelId="{1EA67FFE-4949-43F5-9F27-A986089A4F00}" type="presOf" srcId="{D1F7439E-0280-45B4-8EC8-6584755202EF}" destId="{B25F164B-37A0-45ED-9AC1-9126ABA19BDE}" srcOrd="0" destOrd="0" presId="urn:microsoft.com/office/officeart/2005/8/layout/vList2"/>
    <dgm:cxn modelId="{18786DB9-5D62-4ADE-93E2-E4923D33FAD1}" type="presOf" srcId="{9C53E905-C666-4A03-93F6-908F96309E7A}" destId="{F53835B0-7A02-4094-AF71-F5D8F4AAA6EF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71001983-876E-4E30-B7B4-AF0E93E28EC7}" type="presParOf" srcId="{11DBC610-4B39-4D62-873F-B7D950CF01ED}" destId="{295C961C-7D9E-4DB6-9B07-C1070E214103}" srcOrd="0" destOrd="0" presId="urn:microsoft.com/office/officeart/2005/8/layout/vList2"/>
    <dgm:cxn modelId="{2BE27DA2-AC82-4FDD-A8CA-84CFDC3FE58C}" type="presParOf" srcId="{11DBC610-4B39-4D62-873F-B7D950CF01ED}" destId="{97904885-6D79-43FD-9789-CE5E41AD76AF}" srcOrd="1" destOrd="0" presId="urn:microsoft.com/office/officeart/2005/8/layout/vList2"/>
    <dgm:cxn modelId="{57A401A2-6968-474D-B548-025218B9DBAC}" type="presParOf" srcId="{11DBC610-4B39-4D62-873F-B7D950CF01ED}" destId="{A99DFE33-245D-4D66-8078-67AE776B72EE}" srcOrd="2" destOrd="0" presId="urn:microsoft.com/office/officeart/2005/8/layout/vList2"/>
    <dgm:cxn modelId="{649D0B2C-8249-4C71-A960-46B447ED18AF}" type="presParOf" srcId="{11DBC610-4B39-4D62-873F-B7D950CF01ED}" destId="{B29F61C5-3302-42F7-9584-5C8EED116C1E}" srcOrd="3" destOrd="0" presId="urn:microsoft.com/office/officeart/2005/8/layout/vList2"/>
    <dgm:cxn modelId="{3B2C79A3-DF2F-4294-BA26-201F3AC138A5}" type="presParOf" srcId="{11DBC610-4B39-4D62-873F-B7D950CF01ED}" destId="{B0E41E7D-F6E9-460A-8CE1-164C305C3B52}" srcOrd="4" destOrd="0" presId="urn:microsoft.com/office/officeart/2005/8/layout/vList2"/>
    <dgm:cxn modelId="{271F13A8-FC6C-4D87-BBD9-0BDB1CE980AB}" type="presParOf" srcId="{11DBC610-4B39-4D62-873F-B7D950CF01ED}" destId="{7FE7C920-1B44-4E40-8587-999FE9841ED3}" srcOrd="5" destOrd="0" presId="urn:microsoft.com/office/officeart/2005/8/layout/vList2"/>
    <dgm:cxn modelId="{5F1926B9-1300-4900-959E-B5F1FD200FC2}" type="presParOf" srcId="{11DBC610-4B39-4D62-873F-B7D950CF01ED}" destId="{69644525-18F9-4D6A-8960-4875E072023C}" srcOrd="6" destOrd="0" presId="urn:microsoft.com/office/officeart/2005/8/layout/vList2"/>
    <dgm:cxn modelId="{87F9669A-080B-460B-8898-A21F9F036F7C}" type="presParOf" srcId="{11DBC610-4B39-4D62-873F-B7D950CF01ED}" destId="{668CD2DD-7C33-4A0D-B2AE-3C8261735C7F}" srcOrd="7" destOrd="0" presId="urn:microsoft.com/office/officeart/2005/8/layout/vList2"/>
    <dgm:cxn modelId="{915B3AD1-3900-4D1F-BBC7-CDFC7AFCEC99}" type="presParOf" srcId="{11DBC610-4B39-4D62-873F-B7D950CF01ED}" destId="{19ED06D7-9EE3-44EF-95C4-5353FFEFC5E3}" srcOrd="8" destOrd="0" presId="urn:microsoft.com/office/officeart/2005/8/layout/vList2"/>
    <dgm:cxn modelId="{397D56E4-79AE-4170-983B-2FE3F769BC54}" type="presParOf" srcId="{11DBC610-4B39-4D62-873F-B7D950CF01ED}" destId="{A0408FF5-259E-4D5E-A7D4-FEFA4A67F33B}" srcOrd="9" destOrd="0" presId="urn:microsoft.com/office/officeart/2005/8/layout/vList2"/>
    <dgm:cxn modelId="{3A3CA04D-5995-4D6A-9AFC-C79FD1DB2E86}" type="presParOf" srcId="{11DBC610-4B39-4D62-873F-B7D950CF01ED}" destId="{0A8896D1-1D3C-431F-9718-53FF1EC39D95}" srcOrd="10" destOrd="0" presId="urn:microsoft.com/office/officeart/2005/8/layout/vList2"/>
    <dgm:cxn modelId="{779A9762-211A-4F70-8035-5DB6353DE54E}" type="presParOf" srcId="{11DBC610-4B39-4D62-873F-B7D950CF01ED}" destId="{735C9516-E078-4261-AE73-EC626F6D2489}" srcOrd="11" destOrd="0" presId="urn:microsoft.com/office/officeart/2005/8/layout/vList2"/>
    <dgm:cxn modelId="{9E8F6EFE-F40A-45E6-B597-E6F1A6619E12}" type="presParOf" srcId="{11DBC610-4B39-4D62-873F-B7D950CF01ED}" destId="{F53835B0-7A02-4094-AF71-F5D8F4AAA6EF}" srcOrd="12" destOrd="0" presId="urn:microsoft.com/office/officeart/2005/8/layout/vList2"/>
    <dgm:cxn modelId="{582F6EB0-FF91-446D-8CAC-1B1EEAADD02E}" type="presParOf" srcId="{11DBC610-4B39-4D62-873F-B7D950CF01ED}" destId="{F0039CD0-6A0F-4CCC-87F1-DA3821B97429}" srcOrd="13" destOrd="0" presId="urn:microsoft.com/office/officeart/2005/8/layout/vList2"/>
    <dgm:cxn modelId="{02571FBA-74FE-40B2-8230-440CF83D9CC1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7258BCCC-B288-4F40-A21A-6800073FB6A1}" type="doc">
      <dgm:prSet loTypeId="urn:microsoft.com/office/officeart/2005/8/layout/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EC403157-9944-43B9-ABD1-480DF9500FB9}">
      <dgm:prSet phldrT="[Texto]"/>
      <dgm:spPr/>
      <dgm:t>
        <a:bodyPr/>
        <a:lstStyle/>
        <a:p>
          <a:r>
            <a:rPr lang="es-MX" dirty="0" smtClean="0">
              <a:latin typeface="Eras Demi ITC" pitchFamily="34" charset="0"/>
              <a:ea typeface="Arial Unicode MS" pitchFamily="34" charset="-128"/>
              <a:cs typeface="Arial Unicode MS" pitchFamily="34" charset="-128"/>
            </a:rPr>
            <a:t>Primer nivel de responsabilidad</a:t>
          </a:r>
          <a:endParaRPr lang="es-MX" dirty="0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E73CF745-F155-454A-8474-362C749332E9}" type="parTrans" cxnId="{EF932D88-1DB7-442F-AF7A-CD47FA5D249D}">
      <dgm:prSet/>
      <dgm:spPr/>
      <dgm:t>
        <a:bodyPr/>
        <a:lstStyle/>
        <a:p>
          <a:endParaRPr lang="es-MX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57BCC000-A87A-4AAC-B560-8F5E6E25D7A0}" type="sibTrans" cxnId="{EF932D88-1DB7-442F-AF7A-CD47FA5D249D}">
      <dgm:prSet/>
      <dgm:spPr/>
      <dgm:t>
        <a:bodyPr/>
        <a:lstStyle/>
        <a:p>
          <a:endParaRPr lang="es-MX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DC14C0FC-1519-499F-9311-E53FF0392F65}">
      <dgm:prSet phldrT="[Texto]"/>
      <dgm:spPr/>
      <dgm:t>
        <a:bodyPr/>
        <a:lstStyle/>
        <a:p>
          <a:r>
            <a:rPr lang="es-MX" dirty="0" smtClean="0">
              <a:latin typeface="Eras Demi ITC" pitchFamily="34" charset="0"/>
              <a:ea typeface="Arial Unicode MS" pitchFamily="34" charset="-128"/>
              <a:cs typeface="Arial Unicode MS" pitchFamily="34" charset="-128"/>
            </a:rPr>
            <a:t>Rector</a:t>
          </a:r>
          <a:endParaRPr lang="es-MX" dirty="0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7893C2E4-DEF1-4A0F-B3A5-536FE591984D}" type="parTrans" cxnId="{5FA7ED57-39EE-4783-8CE8-1E1B27832F1C}">
      <dgm:prSet/>
      <dgm:spPr/>
      <dgm:t>
        <a:bodyPr/>
        <a:lstStyle/>
        <a:p>
          <a:endParaRPr lang="es-MX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321AEE71-0594-4034-9E07-5F99AB4F93E4}" type="sibTrans" cxnId="{5FA7ED57-39EE-4783-8CE8-1E1B27832F1C}">
      <dgm:prSet/>
      <dgm:spPr/>
      <dgm:t>
        <a:bodyPr/>
        <a:lstStyle/>
        <a:p>
          <a:endParaRPr lang="es-MX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F9C26395-9341-4E4D-965F-68323E8CF321}">
      <dgm:prSet phldrT="[Texto]"/>
      <dgm:spPr/>
      <dgm:t>
        <a:bodyPr/>
        <a:lstStyle/>
        <a:p>
          <a:r>
            <a:rPr lang="es-MX" dirty="0" smtClean="0">
              <a:latin typeface="Eras Demi ITC" pitchFamily="34" charset="0"/>
              <a:ea typeface="Arial Unicode MS" pitchFamily="34" charset="-128"/>
              <a:cs typeface="Arial Unicode MS" pitchFamily="34" charset="-128"/>
            </a:rPr>
            <a:t>Director general</a:t>
          </a:r>
          <a:endParaRPr lang="es-MX" dirty="0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0C5B1D69-AA4C-427C-825A-832BE7448B9E}" type="parTrans" cxnId="{154DD085-4B8B-439E-BDA3-13D8508EFE74}">
      <dgm:prSet/>
      <dgm:spPr/>
      <dgm:t>
        <a:bodyPr/>
        <a:lstStyle/>
        <a:p>
          <a:endParaRPr lang="es-MX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9D5C259D-113F-4649-8A1D-F8E68548814A}" type="sibTrans" cxnId="{154DD085-4B8B-439E-BDA3-13D8508EFE74}">
      <dgm:prSet/>
      <dgm:spPr/>
      <dgm:t>
        <a:bodyPr/>
        <a:lstStyle/>
        <a:p>
          <a:endParaRPr lang="es-MX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86788E5C-1E39-4AB2-9E72-0A3CA40B4342}">
      <dgm:prSet phldrT="[Texto]"/>
      <dgm:spPr/>
      <dgm:t>
        <a:bodyPr/>
        <a:lstStyle/>
        <a:p>
          <a:r>
            <a:rPr lang="es-MX" dirty="0" smtClean="0">
              <a:latin typeface="Eras Demi ITC" pitchFamily="34" charset="0"/>
              <a:ea typeface="Arial Unicode MS" pitchFamily="34" charset="-128"/>
              <a:cs typeface="Arial Unicode MS" pitchFamily="34" charset="-128"/>
            </a:rPr>
            <a:t>Nivel intermedio</a:t>
          </a:r>
          <a:endParaRPr lang="es-MX" dirty="0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E1CDE5C3-D200-46D2-930D-B887F6F7DB2C}" type="parTrans" cxnId="{7F0A95D5-FD6F-4599-A4C2-6C7703B336B5}">
      <dgm:prSet/>
      <dgm:spPr/>
      <dgm:t>
        <a:bodyPr/>
        <a:lstStyle/>
        <a:p>
          <a:endParaRPr lang="es-MX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6666B282-557D-4CE0-8620-57D5F2696655}" type="sibTrans" cxnId="{7F0A95D5-FD6F-4599-A4C2-6C7703B336B5}">
      <dgm:prSet/>
      <dgm:spPr/>
      <dgm:t>
        <a:bodyPr/>
        <a:lstStyle/>
        <a:p>
          <a:endParaRPr lang="es-MX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6CA68DA3-4A66-4626-9434-D679AEBC20E5}">
      <dgm:prSet phldrT="[Texto]"/>
      <dgm:spPr/>
      <dgm:t>
        <a:bodyPr/>
        <a:lstStyle/>
        <a:p>
          <a:r>
            <a:rPr lang="es-MX" dirty="0" smtClean="0">
              <a:latin typeface="Eras Demi ITC" pitchFamily="34" charset="0"/>
              <a:ea typeface="Arial Unicode MS" pitchFamily="34" charset="-128"/>
              <a:cs typeface="Arial Unicode MS" pitchFamily="34" charset="-128"/>
            </a:rPr>
            <a:t>Director de Posgrado</a:t>
          </a:r>
          <a:endParaRPr lang="es-MX" dirty="0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0A4FEBA7-47B7-4BFA-9B69-41ECADD39814}" type="parTrans" cxnId="{C089A292-CC5B-46FB-937E-F6DA6A92820E}">
      <dgm:prSet/>
      <dgm:spPr/>
      <dgm:t>
        <a:bodyPr/>
        <a:lstStyle/>
        <a:p>
          <a:endParaRPr lang="es-MX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324C93B6-7823-47AB-BBDF-EE1F1E2EC9C3}" type="sibTrans" cxnId="{C089A292-CC5B-46FB-937E-F6DA6A92820E}">
      <dgm:prSet/>
      <dgm:spPr/>
      <dgm:t>
        <a:bodyPr/>
        <a:lstStyle/>
        <a:p>
          <a:endParaRPr lang="es-MX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7EE33D3B-9737-44F5-9889-9A8560877F12}">
      <dgm:prSet phldrT="[Texto]"/>
      <dgm:spPr/>
      <dgm:t>
        <a:bodyPr/>
        <a:lstStyle/>
        <a:p>
          <a:r>
            <a:rPr lang="es-MX" dirty="0" smtClean="0">
              <a:latin typeface="Eras Demi ITC" pitchFamily="34" charset="0"/>
              <a:ea typeface="Arial Unicode MS" pitchFamily="34" charset="-128"/>
              <a:cs typeface="Arial Unicode MS" pitchFamily="34" charset="-128"/>
            </a:rPr>
            <a:t>Director de Facultad, escuela o departamento</a:t>
          </a:r>
          <a:endParaRPr lang="es-MX" dirty="0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BF009FAC-0DB7-42B1-8F8C-98A49A7B8038}" type="parTrans" cxnId="{39AAAD01-03AD-446E-A3BE-F8F8934C111A}">
      <dgm:prSet/>
      <dgm:spPr/>
      <dgm:t>
        <a:bodyPr/>
        <a:lstStyle/>
        <a:p>
          <a:endParaRPr lang="es-MX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8BB042B2-DA5D-46DB-9F53-95D8B3C8771A}" type="sibTrans" cxnId="{39AAAD01-03AD-446E-A3BE-F8F8934C111A}">
      <dgm:prSet/>
      <dgm:spPr/>
      <dgm:t>
        <a:bodyPr/>
        <a:lstStyle/>
        <a:p>
          <a:endParaRPr lang="es-MX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BA68C13C-F863-4483-BEED-D13D8006049E}">
      <dgm:prSet phldrT="[Texto]"/>
      <dgm:spPr/>
      <dgm:t>
        <a:bodyPr/>
        <a:lstStyle/>
        <a:p>
          <a:r>
            <a:rPr lang="es-MX" dirty="0" smtClean="0">
              <a:latin typeface="Eras Demi ITC" pitchFamily="34" charset="0"/>
              <a:ea typeface="Arial Unicode MS" pitchFamily="34" charset="-128"/>
              <a:cs typeface="Arial Unicode MS" pitchFamily="34" charset="-128"/>
            </a:rPr>
            <a:t>Nivel operativo</a:t>
          </a:r>
          <a:endParaRPr lang="es-MX" dirty="0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700E9075-B872-4D7E-A9E8-35169A142DDC}" type="parTrans" cxnId="{41615369-A341-4BA9-A592-FEF21A9FA313}">
      <dgm:prSet/>
      <dgm:spPr/>
      <dgm:t>
        <a:bodyPr/>
        <a:lstStyle/>
        <a:p>
          <a:endParaRPr lang="es-MX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FA1FBB61-D9D4-4420-AB69-C3BD251E0FC7}" type="sibTrans" cxnId="{41615369-A341-4BA9-A592-FEF21A9FA313}">
      <dgm:prSet/>
      <dgm:spPr/>
      <dgm:t>
        <a:bodyPr/>
        <a:lstStyle/>
        <a:p>
          <a:endParaRPr lang="es-MX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D945743B-849A-47E4-BCA1-CD073C0A2702}">
      <dgm:prSet phldrT="[Texto]"/>
      <dgm:spPr/>
      <dgm:t>
        <a:bodyPr/>
        <a:lstStyle/>
        <a:p>
          <a:r>
            <a:rPr lang="es-MX" dirty="0" smtClean="0">
              <a:latin typeface="Eras Demi ITC" pitchFamily="34" charset="0"/>
              <a:ea typeface="Arial Unicode MS" pitchFamily="34" charset="-128"/>
              <a:cs typeface="Arial Unicode MS" pitchFamily="34" charset="-128"/>
            </a:rPr>
            <a:t>Coordinador de programa</a:t>
          </a:r>
          <a:endParaRPr lang="es-MX" dirty="0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0473C30A-7EC3-442E-BBAA-C6725463F542}" type="parTrans" cxnId="{1132F722-7BD5-41D2-ACB6-BA92E2589DFD}">
      <dgm:prSet/>
      <dgm:spPr/>
      <dgm:t>
        <a:bodyPr/>
        <a:lstStyle/>
        <a:p>
          <a:endParaRPr lang="es-MX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48D94A8C-E877-47A2-A7B7-DC4946D47283}" type="sibTrans" cxnId="{1132F722-7BD5-41D2-ACB6-BA92E2589DFD}">
      <dgm:prSet/>
      <dgm:spPr/>
      <dgm:t>
        <a:bodyPr/>
        <a:lstStyle/>
        <a:p>
          <a:endParaRPr lang="es-MX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52DC52BC-FE44-45A2-9A50-ED08018B83E6}">
      <dgm:prSet phldrT="[Texto]"/>
      <dgm:spPr/>
      <dgm:t>
        <a:bodyPr/>
        <a:lstStyle/>
        <a:p>
          <a:r>
            <a:rPr lang="es-MX" dirty="0" smtClean="0">
              <a:latin typeface="Eras Demi ITC" pitchFamily="34" charset="0"/>
              <a:ea typeface="Arial Unicode MS" pitchFamily="34" charset="-128"/>
              <a:cs typeface="Arial Unicode MS" pitchFamily="34" charset="-128"/>
            </a:rPr>
            <a:t>Académicos , tutores</a:t>
          </a:r>
          <a:endParaRPr lang="es-MX" dirty="0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31687EF5-5F01-4906-B97E-770CEC8BC1F0}" type="parTrans" cxnId="{4D9EF011-83E0-4BCC-9FCD-935C2E703964}">
      <dgm:prSet/>
      <dgm:spPr/>
      <dgm:t>
        <a:bodyPr/>
        <a:lstStyle/>
        <a:p>
          <a:endParaRPr lang="es-MX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1F839005-A2CE-414C-A3C7-C841D9EBB01F}" type="sibTrans" cxnId="{4D9EF011-83E0-4BCC-9FCD-935C2E703964}">
      <dgm:prSet/>
      <dgm:spPr/>
      <dgm:t>
        <a:bodyPr/>
        <a:lstStyle/>
        <a:p>
          <a:endParaRPr lang="es-MX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gm:t>
    </dgm:pt>
    <dgm:pt modelId="{58FF7AB7-3093-4D94-AF75-12FF4E52EC0C}" type="pres">
      <dgm:prSet presAssocID="{7258BCCC-B288-4F40-A21A-6800073FB6A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9640BD2-CD80-48A7-8468-D9B1DE861CB8}" type="pres">
      <dgm:prSet presAssocID="{EC403157-9944-43B9-ABD1-480DF9500FB9}" presName="parentLin" presStyleCnt="0"/>
      <dgm:spPr/>
    </dgm:pt>
    <dgm:pt modelId="{5D5C9F22-7A17-4282-8AD8-B95FA4BCD853}" type="pres">
      <dgm:prSet presAssocID="{EC403157-9944-43B9-ABD1-480DF9500FB9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F7135059-EE04-4120-A79D-D18F5FECD6E2}" type="pres">
      <dgm:prSet presAssocID="{EC403157-9944-43B9-ABD1-480DF9500FB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203777B-DD23-4238-9FB2-9F959A2C1324}" type="pres">
      <dgm:prSet presAssocID="{EC403157-9944-43B9-ABD1-480DF9500FB9}" presName="negativeSpace" presStyleCnt="0"/>
      <dgm:spPr/>
    </dgm:pt>
    <dgm:pt modelId="{6F3ECDCC-8C9E-427F-8B96-EF32A7EF1272}" type="pres">
      <dgm:prSet presAssocID="{EC403157-9944-43B9-ABD1-480DF9500FB9}" presName="childText" presStyleLbl="conFgAcc1" presStyleIdx="0" presStyleCnt="3" custScaleX="67241" custScaleY="110160" custLinFactNeighborX="-9471" custLinFactNeighborY="227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4015DEF-C934-46D8-A79A-CBC0B114E1E7}" type="pres">
      <dgm:prSet presAssocID="{57BCC000-A87A-4AAC-B560-8F5E6E25D7A0}" presName="spaceBetweenRectangles" presStyleCnt="0"/>
      <dgm:spPr/>
    </dgm:pt>
    <dgm:pt modelId="{2E48A7B0-2FF9-4AC3-8D52-386EA5E0CD98}" type="pres">
      <dgm:prSet presAssocID="{86788E5C-1E39-4AB2-9E72-0A3CA40B4342}" presName="parentLin" presStyleCnt="0"/>
      <dgm:spPr/>
    </dgm:pt>
    <dgm:pt modelId="{B079C830-4ACF-4A39-B0EC-A5B528938D20}" type="pres">
      <dgm:prSet presAssocID="{86788E5C-1E39-4AB2-9E72-0A3CA40B4342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EB052C59-06D0-44FA-857F-39CBF2D0E263}" type="pres">
      <dgm:prSet presAssocID="{86788E5C-1E39-4AB2-9E72-0A3CA40B434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A257A5-DDB2-44AE-AC13-334C8F65FB20}" type="pres">
      <dgm:prSet presAssocID="{86788E5C-1E39-4AB2-9E72-0A3CA40B4342}" presName="negativeSpace" presStyleCnt="0"/>
      <dgm:spPr/>
    </dgm:pt>
    <dgm:pt modelId="{8AEB02E9-3D63-44D1-A906-534A4558E1B1}" type="pres">
      <dgm:prSet presAssocID="{86788E5C-1E39-4AB2-9E72-0A3CA40B4342}" presName="childText" presStyleLbl="conFgAcc1" presStyleIdx="1" presStyleCnt="3" custScaleX="6724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F60124-E947-485F-8BEA-E2C91E0C5778}" type="pres">
      <dgm:prSet presAssocID="{6666B282-557D-4CE0-8620-57D5F2696655}" presName="spaceBetweenRectangles" presStyleCnt="0"/>
      <dgm:spPr/>
    </dgm:pt>
    <dgm:pt modelId="{A3850715-4B8B-4673-9F75-0E50ACC1067B}" type="pres">
      <dgm:prSet presAssocID="{BA68C13C-F863-4483-BEED-D13D8006049E}" presName="parentLin" presStyleCnt="0"/>
      <dgm:spPr/>
    </dgm:pt>
    <dgm:pt modelId="{2CE32E9F-4463-4043-9183-0AB757EC70E6}" type="pres">
      <dgm:prSet presAssocID="{BA68C13C-F863-4483-BEED-D13D8006049E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D3CEEF7B-B246-44F7-B259-78CC32C27E1A}" type="pres">
      <dgm:prSet presAssocID="{BA68C13C-F863-4483-BEED-D13D8006049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E9E446-1EEC-4B7E-A2A5-A1194F6CA471}" type="pres">
      <dgm:prSet presAssocID="{BA68C13C-F863-4483-BEED-D13D8006049E}" presName="negativeSpace" presStyleCnt="0"/>
      <dgm:spPr/>
    </dgm:pt>
    <dgm:pt modelId="{B1D14432-DE73-42FF-87DB-04B5DEBFE530}" type="pres">
      <dgm:prSet presAssocID="{BA68C13C-F863-4483-BEED-D13D8006049E}" presName="childText" presStyleLbl="conFgAcc1" presStyleIdx="2" presStyleCnt="3" custScaleX="66810" custLinFactNeighborX="-31154" custLinFactNeighborY="-1931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FC36091-4D9C-43B7-A640-C737D8D72692}" type="presOf" srcId="{6CA68DA3-4A66-4626-9434-D679AEBC20E5}" destId="{8AEB02E9-3D63-44D1-A906-534A4558E1B1}" srcOrd="0" destOrd="0" presId="urn:microsoft.com/office/officeart/2005/8/layout/list1"/>
    <dgm:cxn modelId="{41615369-A341-4BA9-A592-FEF21A9FA313}" srcId="{7258BCCC-B288-4F40-A21A-6800073FB6A1}" destId="{BA68C13C-F863-4483-BEED-D13D8006049E}" srcOrd="2" destOrd="0" parTransId="{700E9075-B872-4D7E-A9E8-35169A142DDC}" sibTransId="{FA1FBB61-D9D4-4420-AB69-C3BD251E0FC7}"/>
    <dgm:cxn modelId="{A977B7AF-EA6A-400E-8BAB-C5F45B5D9522}" type="presOf" srcId="{7258BCCC-B288-4F40-A21A-6800073FB6A1}" destId="{58FF7AB7-3093-4D94-AF75-12FF4E52EC0C}" srcOrd="0" destOrd="0" presId="urn:microsoft.com/office/officeart/2005/8/layout/list1"/>
    <dgm:cxn modelId="{67B1A76A-36D0-4907-AEFA-EE210A25F645}" type="presOf" srcId="{7EE33D3B-9737-44F5-9889-9A8560877F12}" destId="{8AEB02E9-3D63-44D1-A906-534A4558E1B1}" srcOrd="0" destOrd="1" presId="urn:microsoft.com/office/officeart/2005/8/layout/list1"/>
    <dgm:cxn modelId="{DFD13AD0-BE3F-4CBE-AAA8-61BF231974F1}" type="presOf" srcId="{86788E5C-1E39-4AB2-9E72-0A3CA40B4342}" destId="{EB052C59-06D0-44FA-857F-39CBF2D0E263}" srcOrd="1" destOrd="0" presId="urn:microsoft.com/office/officeart/2005/8/layout/list1"/>
    <dgm:cxn modelId="{E56925A3-11A4-4AC1-A6B6-7A216EB5DBD2}" type="presOf" srcId="{D945743B-849A-47E4-BCA1-CD073C0A2702}" destId="{B1D14432-DE73-42FF-87DB-04B5DEBFE530}" srcOrd="0" destOrd="0" presId="urn:microsoft.com/office/officeart/2005/8/layout/list1"/>
    <dgm:cxn modelId="{61E8041B-E315-4F7A-B618-D7888EB8F0B4}" type="presOf" srcId="{86788E5C-1E39-4AB2-9E72-0A3CA40B4342}" destId="{B079C830-4ACF-4A39-B0EC-A5B528938D20}" srcOrd="0" destOrd="0" presId="urn:microsoft.com/office/officeart/2005/8/layout/list1"/>
    <dgm:cxn modelId="{4D9EF011-83E0-4BCC-9FCD-935C2E703964}" srcId="{BA68C13C-F863-4483-BEED-D13D8006049E}" destId="{52DC52BC-FE44-45A2-9A50-ED08018B83E6}" srcOrd="1" destOrd="0" parTransId="{31687EF5-5F01-4906-B97E-770CEC8BC1F0}" sibTransId="{1F839005-A2CE-414C-A3C7-C841D9EBB01F}"/>
    <dgm:cxn modelId="{1132F722-7BD5-41D2-ACB6-BA92E2589DFD}" srcId="{BA68C13C-F863-4483-BEED-D13D8006049E}" destId="{D945743B-849A-47E4-BCA1-CD073C0A2702}" srcOrd="0" destOrd="0" parTransId="{0473C30A-7EC3-442E-BBAA-C6725463F542}" sibTransId="{48D94A8C-E877-47A2-A7B7-DC4946D47283}"/>
    <dgm:cxn modelId="{39AAAD01-03AD-446E-A3BE-F8F8934C111A}" srcId="{86788E5C-1E39-4AB2-9E72-0A3CA40B4342}" destId="{7EE33D3B-9737-44F5-9889-9A8560877F12}" srcOrd="1" destOrd="0" parTransId="{BF009FAC-0DB7-42B1-8F8C-98A49A7B8038}" sibTransId="{8BB042B2-DA5D-46DB-9F53-95D8B3C8771A}"/>
    <dgm:cxn modelId="{B327B117-69D9-42C4-AD6D-634FA101E42B}" type="presOf" srcId="{EC403157-9944-43B9-ABD1-480DF9500FB9}" destId="{F7135059-EE04-4120-A79D-D18F5FECD6E2}" srcOrd="1" destOrd="0" presId="urn:microsoft.com/office/officeart/2005/8/layout/list1"/>
    <dgm:cxn modelId="{5FA7ED57-39EE-4783-8CE8-1E1B27832F1C}" srcId="{EC403157-9944-43B9-ABD1-480DF9500FB9}" destId="{DC14C0FC-1519-499F-9311-E53FF0392F65}" srcOrd="0" destOrd="0" parTransId="{7893C2E4-DEF1-4A0F-B3A5-536FE591984D}" sibTransId="{321AEE71-0594-4034-9E07-5F99AB4F93E4}"/>
    <dgm:cxn modelId="{90E21FD7-7853-4A42-9065-ED212E6506A8}" type="presOf" srcId="{F9C26395-9341-4E4D-965F-68323E8CF321}" destId="{6F3ECDCC-8C9E-427F-8B96-EF32A7EF1272}" srcOrd="0" destOrd="1" presId="urn:microsoft.com/office/officeart/2005/8/layout/list1"/>
    <dgm:cxn modelId="{1C02DE42-22E8-41E9-809A-076FF4B8BFF0}" type="presOf" srcId="{BA68C13C-F863-4483-BEED-D13D8006049E}" destId="{D3CEEF7B-B246-44F7-B259-78CC32C27E1A}" srcOrd="1" destOrd="0" presId="urn:microsoft.com/office/officeart/2005/8/layout/list1"/>
    <dgm:cxn modelId="{407B6D86-1DE3-4982-8ED0-76531685CE91}" type="presOf" srcId="{52DC52BC-FE44-45A2-9A50-ED08018B83E6}" destId="{B1D14432-DE73-42FF-87DB-04B5DEBFE530}" srcOrd="0" destOrd="1" presId="urn:microsoft.com/office/officeart/2005/8/layout/list1"/>
    <dgm:cxn modelId="{E8711E10-72B9-48C7-A389-980D77187BD9}" type="presOf" srcId="{DC14C0FC-1519-499F-9311-E53FF0392F65}" destId="{6F3ECDCC-8C9E-427F-8B96-EF32A7EF1272}" srcOrd="0" destOrd="0" presId="urn:microsoft.com/office/officeart/2005/8/layout/list1"/>
    <dgm:cxn modelId="{7F0A95D5-FD6F-4599-A4C2-6C7703B336B5}" srcId="{7258BCCC-B288-4F40-A21A-6800073FB6A1}" destId="{86788E5C-1E39-4AB2-9E72-0A3CA40B4342}" srcOrd="1" destOrd="0" parTransId="{E1CDE5C3-D200-46D2-930D-B887F6F7DB2C}" sibTransId="{6666B282-557D-4CE0-8620-57D5F2696655}"/>
    <dgm:cxn modelId="{A479D4E3-1429-4DBB-B2A9-85C87ED210A9}" type="presOf" srcId="{EC403157-9944-43B9-ABD1-480DF9500FB9}" destId="{5D5C9F22-7A17-4282-8AD8-B95FA4BCD853}" srcOrd="0" destOrd="0" presId="urn:microsoft.com/office/officeart/2005/8/layout/list1"/>
    <dgm:cxn modelId="{C089A292-CC5B-46FB-937E-F6DA6A92820E}" srcId="{86788E5C-1E39-4AB2-9E72-0A3CA40B4342}" destId="{6CA68DA3-4A66-4626-9434-D679AEBC20E5}" srcOrd="0" destOrd="0" parTransId="{0A4FEBA7-47B7-4BFA-9B69-41ECADD39814}" sibTransId="{324C93B6-7823-47AB-BBDF-EE1F1E2EC9C3}"/>
    <dgm:cxn modelId="{154DD085-4B8B-439E-BDA3-13D8508EFE74}" srcId="{EC403157-9944-43B9-ABD1-480DF9500FB9}" destId="{F9C26395-9341-4E4D-965F-68323E8CF321}" srcOrd="1" destOrd="0" parTransId="{0C5B1D69-AA4C-427C-825A-832BE7448B9E}" sibTransId="{9D5C259D-113F-4649-8A1D-F8E68548814A}"/>
    <dgm:cxn modelId="{EF932D88-1DB7-442F-AF7A-CD47FA5D249D}" srcId="{7258BCCC-B288-4F40-A21A-6800073FB6A1}" destId="{EC403157-9944-43B9-ABD1-480DF9500FB9}" srcOrd="0" destOrd="0" parTransId="{E73CF745-F155-454A-8474-362C749332E9}" sibTransId="{57BCC000-A87A-4AAC-B560-8F5E6E25D7A0}"/>
    <dgm:cxn modelId="{BE26F2D9-8822-4481-B742-C2BBF0F4956D}" type="presOf" srcId="{BA68C13C-F863-4483-BEED-D13D8006049E}" destId="{2CE32E9F-4463-4043-9183-0AB757EC70E6}" srcOrd="0" destOrd="0" presId="urn:microsoft.com/office/officeart/2005/8/layout/list1"/>
    <dgm:cxn modelId="{603FF5A6-E08E-4952-B1F5-B5260767683A}" type="presParOf" srcId="{58FF7AB7-3093-4D94-AF75-12FF4E52EC0C}" destId="{69640BD2-CD80-48A7-8468-D9B1DE861CB8}" srcOrd="0" destOrd="0" presId="urn:microsoft.com/office/officeart/2005/8/layout/list1"/>
    <dgm:cxn modelId="{BF7576A5-EDB8-40C0-9F71-2BFE81CCFDFF}" type="presParOf" srcId="{69640BD2-CD80-48A7-8468-D9B1DE861CB8}" destId="{5D5C9F22-7A17-4282-8AD8-B95FA4BCD853}" srcOrd="0" destOrd="0" presId="urn:microsoft.com/office/officeart/2005/8/layout/list1"/>
    <dgm:cxn modelId="{D5F48B09-DCB9-4B67-8C40-278AC8B5DA3B}" type="presParOf" srcId="{69640BD2-CD80-48A7-8468-D9B1DE861CB8}" destId="{F7135059-EE04-4120-A79D-D18F5FECD6E2}" srcOrd="1" destOrd="0" presId="urn:microsoft.com/office/officeart/2005/8/layout/list1"/>
    <dgm:cxn modelId="{67790061-0B53-4245-B2D1-1F14892FD292}" type="presParOf" srcId="{58FF7AB7-3093-4D94-AF75-12FF4E52EC0C}" destId="{8203777B-DD23-4238-9FB2-9F959A2C1324}" srcOrd="1" destOrd="0" presId="urn:microsoft.com/office/officeart/2005/8/layout/list1"/>
    <dgm:cxn modelId="{3658ED15-DA49-4FEC-8D00-8D9EAB3004DC}" type="presParOf" srcId="{58FF7AB7-3093-4D94-AF75-12FF4E52EC0C}" destId="{6F3ECDCC-8C9E-427F-8B96-EF32A7EF1272}" srcOrd="2" destOrd="0" presId="urn:microsoft.com/office/officeart/2005/8/layout/list1"/>
    <dgm:cxn modelId="{0F28BE68-82D5-4FD5-B1B8-ADF1D70FC600}" type="presParOf" srcId="{58FF7AB7-3093-4D94-AF75-12FF4E52EC0C}" destId="{E4015DEF-C934-46D8-A79A-CBC0B114E1E7}" srcOrd="3" destOrd="0" presId="urn:microsoft.com/office/officeart/2005/8/layout/list1"/>
    <dgm:cxn modelId="{B0A4B1FA-56BB-4BBE-BF08-79A6D40D167C}" type="presParOf" srcId="{58FF7AB7-3093-4D94-AF75-12FF4E52EC0C}" destId="{2E48A7B0-2FF9-4AC3-8D52-386EA5E0CD98}" srcOrd="4" destOrd="0" presId="urn:microsoft.com/office/officeart/2005/8/layout/list1"/>
    <dgm:cxn modelId="{F5E718DB-876A-4680-9861-4D30BA4107DB}" type="presParOf" srcId="{2E48A7B0-2FF9-4AC3-8D52-386EA5E0CD98}" destId="{B079C830-4ACF-4A39-B0EC-A5B528938D20}" srcOrd="0" destOrd="0" presId="urn:microsoft.com/office/officeart/2005/8/layout/list1"/>
    <dgm:cxn modelId="{57E2CB45-0752-41EE-B7E5-F8C68C82270E}" type="presParOf" srcId="{2E48A7B0-2FF9-4AC3-8D52-386EA5E0CD98}" destId="{EB052C59-06D0-44FA-857F-39CBF2D0E263}" srcOrd="1" destOrd="0" presId="urn:microsoft.com/office/officeart/2005/8/layout/list1"/>
    <dgm:cxn modelId="{1F41784F-22FE-46EC-8202-EE35E21A2D21}" type="presParOf" srcId="{58FF7AB7-3093-4D94-AF75-12FF4E52EC0C}" destId="{23A257A5-DDB2-44AE-AC13-334C8F65FB20}" srcOrd="5" destOrd="0" presId="urn:microsoft.com/office/officeart/2005/8/layout/list1"/>
    <dgm:cxn modelId="{188C6367-C3CF-48D2-81E5-649C36B382C5}" type="presParOf" srcId="{58FF7AB7-3093-4D94-AF75-12FF4E52EC0C}" destId="{8AEB02E9-3D63-44D1-A906-534A4558E1B1}" srcOrd="6" destOrd="0" presId="urn:microsoft.com/office/officeart/2005/8/layout/list1"/>
    <dgm:cxn modelId="{65DAE0A8-83B5-4C19-9AB9-29D66AD13FF2}" type="presParOf" srcId="{58FF7AB7-3093-4D94-AF75-12FF4E52EC0C}" destId="{C4F60124-E947-485F-8BEA-E2C91E0C5778}" srcOrd="7" destOrd="0" presId="urn:microsoft.com/office/officeart/2005/8/layout/list1"/>
    <dgm:cxn modelId="{45836584-39F6-4260-8F16-34E6EA7E54AA}" type="presParOf" srcId="{58FF7AB7-3093-4D94-AF75-12FF4E52EC0C}" destId="{A3850715-4B8B-4673-9F75-0E50ACC1067B}" srcOrd="8" destOrd="0" presId="urn:microsoft.com/office/officeart/2005/8/layout/list1"/>
    <dgm:cxn modelId="{50E0E5B5-4294-4386-80DD-F9C37546F254}" type="presParOf" srcId="{A3850715-4B8B-4673-9F75-0E50ACC1067B}" destId="{2CE32E9F-4463-4043-9183-0AB757EC70E6}" srcOrd="0" destOrd="0" presId="urn:microsoft.com/office/officeart/2005/8/layout/list1"/>
    <dgm:cxn modelId="{24256398-0144-4E79-91FB-0AFE9B1ECB9F}" type="presParOf" srcId="{A3850715-4B8B-4673-9F75-0E50ACC1067B}" destId="{D3CEEF7B-B246-44F7-B259-78CC32C27E1A}" srcOrd="1" destOrd="0" presId="urn:microsoft.com/office/officeart/2005/8/layout/list1"/>
    <dgm:cxn modelId="{9F57A9CD-1D86-48E4-BE79-8DA2A5F1AF5E}" type="presParOf" srcId="{58FF7AB7-3093-4D94-AF75-12FF4E52EC0C}" destId="{B4E9E446-1EEC-4B7E-A2A5-A1194F6CA471}" srcOrd="9" destOrd="0" presId="urn:microsoft.com/office/officeart/2005/8/layout/list1"/>
    <dgm:cxn modelId="{0055A234-7DBC-47AA-93A9-CD86C1362FBA}" type="presParOf" srcId="{58FF7AB7-3093-4D94-AF75-12FF4E52EC0C}" destId="{B1D14432-DE73-42FF-87DB-04B5DEBFE53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EBBFEA41-9D18-4FF8-859B-426C5F9D7F05}" type="presOf" srcId="{CD0C2BFA-E129-4D7E-AE6F-77BB3199B00C}" destId="{A99DFE33-245D-4D66-8078-67AE776B72EE}" srcOrd="0" destOrd="0" presId="urn:microsoft.com/office/officeart/2005/8/layout/vList2"/>
    <dgm:cxn modelId="{01AA7072-4E21-46C9-845C-54E2E8CBDA0B}" type="presOf" srcId="{79BD4BEC-43E4-4E9D-95B9-CADEFD9E00E7}" destId="{19ED06D7-9EE3-44EF-95C4-5353FFEFC5E3}" srcOrd="0" destOrd="0" presId="urn:microsoft.com/office/officeart/2005/8/layout/vList2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7C563D2A-3DDA-4109-9F79-A00EFC5CA676}" type="presOf" srcId="{B5DB6BDF-A13D-4E69-8EC4-682C7299CA9B}" destId="{B0E41E7D-F6E9-460A-8CE1-164C305C3B52}" srcOrd="0" destOrd="0" presId="urn:microsoft.com/office/officeart/2005/8/layout/vList2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49B6D62C-DAFA-4714-94F5-5E192A71AAE2}" type="presOf" srcId="{D1F7439E-0280-45B4-8EC8-6584755202EF}" destId="{B25F164B-37A0-45ED-9AC1-9126ABA19BDE}" srcOrd="0" destOrd="0" presId="urn:microsoft.com/office/officeart/2005/8/layout/vList2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29941D7B-8BA1-4954-A106-162D1FD1359F}" type="presOf" srcId="{59E9F09E-E5C3-4CA6-B4FC-BD9F9D1F998F}" destId="{0A8896D1-1D3C-431F-9718-53FF1EC39D95}" srcOrd="0" destOrd="0" presId="urn:microsoft.com/office/officeart/2005/8/layout/vList2"/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9168E1B5-56AB-411D-8563-7B5E0E07643C}" type="presOf" srcId="{378AC8D6-6F59-4077-848F-610A03738724}" destId="{11DBC610-4B39-4D62-873F-B7D950CF01ED}" srcOrd="0" destOrd="0" presId="urn:microsoft.com/office/officeart/2005/8/layout/vList2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B3A9D69C-32B8-49F3-B4ED-480D8129455A}" type="presOf" srcId="{AFBA2F3D-956A-4B32-9CFF-6E2A0809F0F9}" destId="{69644525-18F9-4D6A-8960-4875E072023C}" srcOrd="0" destOrd="0" presId="urn:microsoft.com/office/officeart/2005/8/layout/vList2"/>
    <dgm:cxn modelId="{AABFBE22-5218-43DB-A99C-015C67BDE6DC}" type="presOf" srcId="{9C53E905-C666-4A03-93F6-908F96309E7A}" destId="{F53835B0-7A02-4094-AF71-F5D8F4AAA6EF}" srcOrd="0" destOrd="0" presId="urn:microsoft.com/office/officeart/2005/8/layout/vList2"/>
    <dgm:cxn modelId="{065E016B-185B-4ACC-9B4A-A3DF417F6261}" type="presOf" srcId="{F17D4832-0095-4738-8316-99078C25AC4D}" destId="{295C961C-7D9E-4DB6-9B07-C1070E214103}" srcOrd="0" destOrd="0" presId="urn:microsoft.com/office/officeart/2005/8/layout/vList2"/>
    <dgm:cxn modelId="{C473A1E5-EA09-4148-96F6-4ACED64B204D}" type="presParOf" srcId="{11DBC610-4B39-4D62-873F-B7D950CF01ED}" destId="{295C961C-7D9E-4DB6-9B07-C1070E214103}" srcOrd="0" destOrd="0" presId="urn:microsoft.com/office/officeart/2005/8/layout/vList2"/>
    <dgm:cxn modelId="{47F1F338-22BD-47A8-9C76-AA97514A3D6E}" type="presParOf" srcId="{11DBC610-4B39-4D62-873F-B7D950CF01ED}" destId="{97904885-6D79-43FD-9789-CE5E41AD76AF}" srcOrd="1" destOrd="0" presId="urn:microsoft.com/office/officeart/2005/8/layout/vList2"/>
    <dgm:cxn modelId="{C43324C1-3922-4E53-BAD6-F168F6955C16}" type="presParOf" srcId="{11DBC610-4B39-4D62-873F-B7D950CF01ED}" destId="{A99DFE33-245D-4D66-8078-67AE776B72EE}" srcOrd="2" destOrd="0" presId="urn:microsoft.com/office/officeart/2005/8/layout/vList2"/>
    <dgm:cxn modelId="{A57E9C72-D84C-417A-B642-A30936E582C3}" type="presParOf" srcId="{11DBC610-4B39-4D62-873F-B7D950CF01ED}" destId="{B29F61C5-3302-42F7-9584-5C8EED116C1E}" srcOrd="3" destOrd="0" presId="urn:microsoft.com/office/officeart/2005/8/layout/vList2"/>
    <dgm:cxn modelId="{40FEC78E-3AB1-45DD-B1B2-BD4362AF9226}" type="presParOf" srcId="{11DBC610-4B39-4D62-873F-B7D950CF01ED}" destId="{B0E41E7D-F6E9-460A-8CE1-164C305C3B52}" srcOrd="4" destOrd="0" presId="urn:microsoft.com/office/officeart/2005/8/layout/vList2"/>
    <dgm:cxn modelId="{79245341-99A9-485E-8D5B-A8287E720FEB}" type="presParOf" srcId="{11DBC610-4B39-4D62-873F-B7D950CF01ED}" destId="{7FE7C920-1B44-4E40-8587-999FE9841ED3}" srcOrd="5" destOrd="0" presId="urn:microsoft.com/office/officeart/2005/8/layout/vList2"/>
    <dgm:cxn modelId="{009A4BFB-E484-455D-B60E-A0B3CE1DCE3D}" type="presParOf" srcId="{11DBC610-4B39-4D62-873F-B7D950CF01ED}" destId="{69644525-18F9-4D6A-8960-4875E072023C}" srcOrd="6" destOrd="0" presId="urn:microsoft.com/office/officeart/2005/8/layout/vList2"/>
    <dgm:cxn modelId="{BC647509-71C1-4361-B92B-9233A3F453B6}" type="presParOf" srcId="{11DBC610-4B39-4D62-873F-B7D950CF01ED}" destId="{668CD2DD-7C33-4A0D-B2AE-3C8261735C7F}" srcOrd="7" destOrd="0" presId="urn:microsoft.com/office/officeart/2005/8/layout/vList2"/>
    <dgm:cxn modelId="{E2BA2B79-80AA-4680-ABA9-669EB6B7640B}" type="presParOf" srcId="{11DBC610-4B39-4D62-873F-B7D950CF01ED}" destId="{19ED06D7-9EE3-44EF-95C4-5353FFEFC5E3}" srcOrd="8" destOrd="0" presId="urn:microsoft.com/office/officeart/2005/8/layout/vList2"/>
    <dgm:cxn modelId="{C30B4827-858E-460C-9A23-5F5ECF925C7A}" type="presParOf" srcId="{11DBC610-4B39-4D62-873F-B7D950CF01ED}" destId="{A0408FF5-259E-4D5E-A7D4-FEFA4A67F33B}" srcOrd="9" destOrd="0" presId="urn:microsoft.com/office/officeart/2005/8/layout/vList2"/>
    <dgm:cxn modelId="{C83C7232-2098-481B-B0A8-228AF7A352BE}" type="presParOf" srcId="{11DBC610-4B39-4D62-873F-B7D950CF01ED}" destId="{0A8896D1-1D3C-431F-9718-53FF1EC39D95}" srcOrd="10" destOrd="0" presId="urn:microsoft.com/office/officeart/2005/8/layout/vList2"/>
    <dgm:cxn modelId="{BF40A3C1-5C1A-41E2-B17F-1730C1D1BD99}" type="presParOf" srcId="{11DBC610-4B39-4D62-873F-B7D950CF01ED}" destId="{735C9516-E078-4261-AE73-EC626F6D2489}" srcOrd="11" destOrd="0" presId="urn:microsoft.com/office/officeart/2005/8/layout/vList2"/>
    <dgm:cxn modelId="{F9DD62CF-621F-4E09-8878-1BE2EEC6F247}" type="presParOf" srcId="{11DBC610-4B39-4D62-873F-B7D950CF01ED}" destId="{F53835B0-7A02-4094-AF71-F5D8F4AAA6EF}" srcOrd="12" destOrd="0" presId="urn:microsoft.com/office/officeart/2005/8/layout/vList2"/>
    <dgm:cxn modelId="{CE989322-F2E2-4500-B862-4C7A3FE61B41}" type="presParOf" srcId="{11DBC610-4B39-4D62-873F-B7D950CF01ED}" destId="{F0039CD0-6A0F-4CCC-87F1-DA3821B97429}" srcOrd="13" destOrd="0" presId="urn:microsoft.com/office/officeart/2005/8/layout/vList2"/>
    <dgm:cxn modelId="{018C6658-DC57-408C-9D46-991BEDDD221E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2D41DA45-3FA2-4240-97B2-D0B7C47FDA2D}" type="presOf" srcId="{79BD4BEC-43E4-4E9D-95B9-CADEFD9E00E7}" destId="{19ED06D7-9EE3-44EF-95C4-5353FFEFC5E3}" srcOrd="0" destOrd="0" presId="urn:microsoft.com/office/officeart/2005/8/layout/vList2"/>
    <dgm:cxn modelId="{D3DF8800-04DA-4723-B169-97F08B8B565B}" type="presOf" srcId="{9C53E905-C666-4A03-93F6-908F96309E7A}" destId="{F53835B0-7A02-4094-AF71-F5D8F4AAA6EF}" srcOrd="0" destOrd="0" presId="urn:microsoft.com/office/officeart/2005/8/layout/vList2"/>
    <dgm:cxn modelId="{8C0FE99E-0873-4FD6-B2F6-6A7FADDE9416}" type="presOf" srcId="{B5DB6BDF-A13D-4E69-8EC4-682C7299CA9B}" destId="{B0E41E7D-F6E9-460A-8CE1-164C305C3B52}" srcOrd="0" destOrd="0" presId="urn:microsoft.com/office/officeart/2005/8/layout/vList2"/>
    <dgm:cxn modelId="{17735C35-12B6-4981-A62B-8CADAD7FF60E}" type="presOf" srcId="{AFBA2F3D-956A-4B32-9CFF-6E2A0809F0F9}" destId="{69644525-18F9-4D6A-8960-4875E072023C}" srcOrd="0" destOrd="0" presId="urn:microsoft.com/office/officeart/2005/8/layout/vList2"/>
    <dgm:cxn modelId="{77125AAE-DB78-4C95-BB5B-6DEE06DF6C24}" type="presOf" srcId="{59E9F09E-E5C3-4CA6-B4FC-BD9F9D1F998F}" destId="{0A8896D1-1D3C-431F-9718-53FF1EC39D95}" srcOrd="0" destOrd="0" presId="urn:microsoft.com/office/officeart/2005/8/layout/vList2"/>
    <dgm:cxn modelId="{80276C9C-0A3B-4083-9DD6-9B572605E07D}" type="presOf" srcId="{F17D4832-0095-4738-8316-99078C25AC4D}" destId="{295C961C-7D9E-4DB6-9B07-C1070E214103}" srcOrd="0" destOrd="0" presId="urn:microsoft.com/office/officeart/2005/8/layout/vList2"/>
    <dgm:cxn modelId="{9767514A-6A03-40B4-A962-46EFBB3F41DB}" type="presOf" srcId="{378AC8D6-6F59-4077-848F-610A03738724}" destId="{11DBC610-4B39-4D62-873F-B7D950CF01ED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6EE1B8F8-A8CB-44CC-B41C-F7BBF630FCC1}" type="presOf" srcId="{CD0C2BFA-E129-4D7E-AE6F-77BB3199B00C}" destId="{A99DFE33-245D-4D66-8078-67AE776B72EE}" srcOrd="0" destOrd="0" presId="urn:microsoft.com/office/officeart/2005/8/layout/vList2"/>
    <dgm:cxn modelId="{322DAED6-9AD5-428D-A9FC-555E35E2753F}" type="presOf" srcId="{D1F7439E-0280-45B4-8EC8-6584755202EF}" destId="{B25F164B-37A0-45ED-9AC1-9126ABA19BDE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DC27CD2E-AC1D-4F45-9960-316285F5F730}" type="presParOf" srcId="{11DBC610-4B39-4D62-873F-B7D950CF01ED}" destId="{295C961C-7D9E-4DB6-9B07-C1070E214103}" srcOrd="0" destOrd="0" presId="urn:microsoft.com/office/officeart/2005/8/layout/vList2"/>
    <dgm:cxn modelId="{1AAD7AA5-0B3F-4EB5-9CDF-916855D44D99}" type="presParOf" srcId="{11DBC610-4B39-4D62-873F-B7D950CF01ED}" destId="{97904885-6D79-43FD-9789-CE5E41AD76AF}" srcOrd="1" destOrd="0" presId="urn:microsoft.com/office/officeart/2005/8/layout/vList2"/>
    <dgm:cxn modelId="{5CBFF74C-DF5B-48BB-A729-5D5AE16EA9ED}" type="presParOf" srcId="{11DBC610-4B39-4D62-873F-B7D950CF01ED}" destId="{A99DFE33-245D-4D66-8078-67AE776B72EE}" srcOrd="2" destOrd="0" presId="urn:microsoft.com/office/officeart/2005/8/layout/vList2"/>
    <dgm:cxn modelId="{3F8B3288-897E-4D9C-A85D-7D943CC45CC9}" type="presParOf" srcId="{11DBC610-4B39-4D62-873F-B7D950CF01ED}" destId="{B29F61C5-3302-42F7-9584-5C8EED116C1E}" srcOrd="3" destOrd="0" presId="urn:microsoft.com/office/officeart/2005/8/layout/vList2"/>
    <dgm:cxn modelId="{BB4391FE-6A88-45A2-8274-7554117A9CC2}" type="presParOf" srcId="{11DBC610-4B39-4D62-873F-B7D950CF01ED}" destId="{B0E41E7D-F6E9-460A-8CE1-164C305C3B52}" srcOrd="4" destOrd="0" presId="urn:microsoft.com/office/officeart/2005/8/layout/vList2"/>
    <dgm:cxn modelId="{3107A4CC-5507-4A97-A43B-2926D1FEBA46}" type="presParOf" srcId="{11DBC610-4B39-4D62-873F-B7D950CF01ED}" destId="{7FE7C920-1B44-4E40-8587-999FE9841ED3}" srcOrd="5" destOrd="0" presId="urn:microsoft.com/office/officeart/2005/8/layout/vList2"/>
    <dgm:cxn modelId="{BAEB2A09-8786-4262-8AE0-0FCCE9C4E26D}" type="presParOf" srcId="{11DBC610-4B39-4D62-873F-B7D950CF01ED}" destId="{69644525-18F9-4D6A-8960-4875E072023C}" srcOrd="6" destOrd="0" presId="urn:microsoft.com/office/officeart/2005/8/layout/vList2"/>
    <dgm:cxn modelId="{B250D179-9F39-490F-B3BD-F55CFE4313BA}" type="presParOf" srcId="{11DBC610-4B39-4D62-873F-B7D950CF01ED}" destId="{668CD2DD-7C33-4A0D-B2AE-3C8261735C7F}" srcOrd="7" destOrd="0" presId="urn:microsoft.com/office/officeart/2005/8/layout/vList2"/>
    <dgm:cxn modelId="{E32A4852-4A2C-4676-B167-F764FD155304}" type="presParOf" srcId="{11DBC610-4B39-4D62-873F-B7D950CF01ED}" destId="{19ED06D7-9EE3-44EF-95C4-5353FFEFC5E3}" srcOrd="8" destOrd="0" presId="urn:microsoft.com/office/officeart/2005/8/layout/vList2"/>
    <dgm:cxn modelId="{CBBEF686-C53F-4B9D-B8C0-C3E166B858C1}" type="presParOf" srcId="{11DBC610-4B39-4D62-873F-B7D950CF01ED}" destId="{A0408FF5-259E-4D5E-A7D4-FEFA4A67F33B}" srcOrd="9" destOrd="0" presId="urn:microsoft.com/office/officeart/2005/8/layout/vList2"/>
    <dgm:cxn modelId="{CA95F6F6-0707-4F2F-8D2D-7A0322D39BD9}" type="presParOf" srcId="{11DBC610-4B39-4D62-873F-B7D950CF01ED}" destId="{0A8896D1-1D3C-431F-9718-53FF1EC39D95}" srcOrd="10" destOrd="0" presId="urn:microsoft.com/office/officeart/2005/8/layout/vList2"/>
    <dgm:cxn modelId="{733ACFA6-4F15-47D7-86DC-4DCF8F927D38}" type="presParOf" srcId="{11DBC610-4B39-4D62-873F-B7D950CF01ED}" destId="{735C9516-E078-4261-AE73-EC626F6D2489}" srcOrd="11" destOrd="0" presId="urn:microsoft.com/office/officeart/2005/8/layout/vList2"/>
    <dgm:cxn modelId="{54C97D66-D15D-4C4B-8E45-3BFE8D20847C}" type="presParOf" srcId="{11DBC610-4B39-4D62-873F-B7D950CF01ED}" destId="{F53835B0-7A02-4094-AF71-F5D8F4AAA6EF}" srcOrd="12" destOrd="0" presId="urn:microsoft.com/office/officeart/2005/8/layout/vList2"/>
    <dgm:cxn modelId="{9BB38141-EDD6-40C3-877A-8BF645956819}" type="presParOf" srcId="{11DBC610-4B39-4D62-873F-B7D950CF01ED}" destId="{F0039CD0-6A0F-4CCC-87F1-DA3821B97429}" srcOrd="13" destOrd="0" presId="urn:microsoft.com/office/officeart/2005/8/layout/vList2"/>
    <dgm:cxn modelId="{4DB40453-8C9F-4914-956C-D05E6C01C725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0AF97B2D-092E-4A22-BEA5-C6380BF0D8C4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455651E6-876B-46E7-8780-7B700DB77F2F}">
      <dgm:prSet phldrT="[Texto]"/>
      <dgm:spPr/>
      <dgm:t>
        <a:bodyPr/>
        <a:lstStyle/>
        <a:p>
          <a:r>
            <a:rPr lang="es-MX" dirty="0" smtClean="0"/>
            <a:t>Vinculadas</a:t>
          </a:r>
          <a:r>
            <a:rPr lang="es-MX" baseline="0" dirty="0" smtClean="0"/>
            <a:t> con la cultura de la disciplina</a:t>
          </a:r>
          <a:endParaRPr lang="es-MX" dirty="0"/>
        </a:p>
      </dgm:t>
    </dgm:pt>
    <dgm:pt modelId="{130C4BC6-DA44-43DD-B624-3299B36E4954}" type="parTrans" cxnId="{D2476D0A-734B-4063-9A11-0E6104AD8157}">
      <dgm:prSet/>
      <dgm:spPr/>
      <dgm:t>
        <a:bodyPr/>
        <a:lstStyle/>
        <a:p>
          <a:endParaRPr lang="es-MX"/>
        </a:p>
      </dgm:t>
    </dgm:pt>
    <dgm:pt modelId="{E4656700-8545-4FDD-A963-73DE0AFA4A8A}" type="sibTrans" cxnId="{D2476D0A-734B-4063-9A11-0E6104AD8157}">
      <dgm:prSet/>
      <dgm:spPr/>
      <dgm:t>
        <a:bodyPr/>
        <a:lstStyle/>
        <a:p>
          <a:endParaRPr lang="es-MX"/>
        </a:p>
      </dgm:t>
    </dgm:pt>
    <dgm:pt modelId="{B4CBA85E-49C1-4C9A-A925-DDEB29438225}">
      <dgm:prSet phldrT="[Texto]"/>
      <dgm:spPr/>
      <dgm:t>
        <a:bodyPr/>
        <a:lstStyle/>
        <a:p>
          <a:r>
            <a:rPr lang="es-MX" dirty="0" smtClean="0"/>
            <a:t>Entre autoridades e investigadores para impulsar</a:t>
          </a:r>
          <a:endParaRPr lang="es-MX" dirty="0"/>
        </a:p>
      </dgm:t>
    </dgm:pt>
    <dgm:pt modelId="{21B04573-F91F-4EA4-BFBD-14A7F656DED4}" type="parTrans" cxnId="{1735D646-5350-4659-B6B7-DE7C5529EB6C}">
      <dgm:prSet/>
      <dgm:spPr/>
      <dgm:t>
        <a:bodyPr/>
        <a:lstStyle/>
        <a:p>
          <a:endParaRPr lang="es-MX"/>
        </a:p>
      </dgm:t>
    </dgm:pt>
    <dgm:pt modelId="{9D854497-F5F1-4201-AFEF-E8697F8DD62E}" type="sibTrans" cxnId="{1735D646-5350-4659-B6B7-DE7C5529EB6C}">
      <dgm:prSet/>
      <dgm:spPr/>
      <dgm:t>
        <a:bodyPr/>
        <a:lstStyle/>
        <a:p>
          <a:endParaRPr lang="es-MX"/>
        </a:p>
      </dgm:t>
    </dgm:pt>
    <dgm:pt modelId="{20BB3473-E14E-405C-B71C-47167D3115AF}">
      <dgm:prSet phldrT="[Texto]"/>
      <dgm:spPr/>
      <dgm:t>
        <a:bodyPr/>
        <a:lstStyle/>
        <a:p>
          <a:r>
            <a:rPr lang="es-MX" dirty="0" smtClean="0"/>
            <a:t>Entre grupos académicos para resistir</a:t>
          </a:r>
          <a:endParaRPr lang="es-MX" dirty="0"/>
        </a:p>
      </dgm:t>
    </dgm:pt>
    <dgm:pt modelId="{1501188E-D458-4332-A910-84DD345B53CB}" type="parTrans" cxnId="{E8207436-F2B5-4876-816F-0B0BD89E17D0}">
      <dgm:prSet/>
      <dgm:spPr/>
      <dgm:t>
        <a:bodyPr/>
        <a:lstStyle/>
        <a:p>
          <a:endParaRPr lang="es-MX"/>
        </a:p>
      </dgm:t>
    </dgm:pt>
    <dgm:pt modelId="{9B78504D-2B96-4DF9-8A1B-744E13740EEE}" type="sibTrans" cxnId="{E8207436-F2B5-4876-816F-0B0BD89E17D0}">
      <dgm:prSet/>
      <dgm:spPr/>
      <dgm:t>
        <a:bodyPr/>
        <a:lstStyle/>
        <a:p>
          <a:endParaRPr lang="es-MX"/>
        </a:p>
      </dgm:t>
    </dgm:pt>
    <dgm:pt modelId="{94B37A6E-FCE8-4943-B285-093CE7364ADD}" type="pres">
      <dgm:prSet presAssocID="{0AF97B2D-092E-4A22-BEA5-C6380BF0D8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47CFE26-5561-45D9-BC91-63F9251D9BF2}" type="pres">
      <dgm:prSet presAssocID="{455651E6-876B-46E7-8780-7B700DB77F2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E488144-D6B2-4D6B-A336-5343C717B04B}" type="pres">
      <dgm:prSet presAssocID="{E4656700-8545-4FDD-A963-73DE0AFA4A8A}" presName="spacer" presStyleCnt="0"/>
      <dgm:spPr/>
    </dgm:pt>
    <dgm:pt modelId="{83572581-0B6F-4218-8947-8122A33939EB}" type="pres">
      <dgm:prSet presAssocID="{B4CBA85E-49C1-4C9A-A925-DDEB2943822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9CC3313-02ED-47F5-99E8-253E35C569C9}" type="pres">
      <dgm:prSet presAssocID="{9D854497-F5F1-4201-AFEF-E8697F8DD62E}" presName="spacer" presStyleCnt="0"/>
      <dgm:spPr/>
    </dgm:pt>
    <dgm:pt modelId="{5833EFC3-9AC4-4A14-B3FB-F23C11A8E911}" type="pres">
      <dgm:prSet presAssocID="{20BB3473-E14E-405C-B71C-47167D3115A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735D646-5350-4659-B6B7-DE7C5529EB6C}" srcId="{0AF97B2D-092E-4A22-BEA5-C6380BF0D8C4}" destId="{B4CBA85E-49C1-4C9A-A925-DDEB29438225}" srcOrd="1" destOrd="0" parTransId="{21B04573-F91F-4EA4-BFBD-14A7F656DED4}" sibTransId="{9D854497-F5F1-4201-AFEF-E8697F8DD62E}"/>
    <dgm:cxn modelId="{E8207436-F2B5-4876-816F-0B0BD89E17D0}" srcId="{0AF97B2D-092E-4A22-BEA5-C6380BF0D8C4}" destId="{20BB3473-E14E-405C-B71C-47167D3115AF}" srcOrd="2" destOrd="0" parTransId="{1501188E-D458-4332-A910-84DD345B53CB}" sibTransId="{9B78504D-2B96-4DF9-8A1B-744E13740EEE}"/>
    <dgm:cxn modelId="{21C6CC99-BC0D-4919-A63D-1CE585084094}" type="presOf" srcId="{B4CBA85E-49C1-4C9A-A925-DDEB29438225}" destId="{83572581-0B6F-4218-8947-8122A33939EB}" srcOrd="0" destOrd="0" presId="urn:microsoft.com/office/officeart/2005/8/layout/vList2"/>
    <dgm:cxn modelId="{D2476D0A-734B-4063-9A11-0E6104AD8157}" srcId="{0AF97B2D-092E-4A22-BEA5-C6380BF0D8C4}" destId="{455651E6-876B-46E7-8780-7B700DB77F2F}" srcOrd="0" destOrd="0" parTransId="{130C4BC6-DA44-43DD-B624-3299B36E4954}" sibTransId="{E4656700-8545-4FDD-A963-73DE0AFA4A8A}"/>
    <dgm:cxn modelId="{F3FBB880-C123-4968-821D-9C32FF07DD3F}" type="presOf" srcId="{20BB3473-E14E-405C-B71C-47167D3115AF}" destId="{5833EFC3-9AC4-4A14-B3FB-F23C11A8E911}" srcOrd="0" destOrd="0" presId="urn:microsoft.com/office/officeart/2005/8/layout/vList2"/>
    <dgm:cxn modelId="{9D5B8763-D7A3-49DF-88A4-D12322281A54}" type="presOf" srcId="{455651E6-876B-46E7-8780-7B700DB77F2F}" destId="{C47CFE26-5561-45D9-BC91-63F9251D9BF2}" srcOrd="0" destOrd="0" presId="urn:microsoft.com/office/officeart/2005/8/layout/vList2"/>
    <dgm:cxn modelId="{C8FACB2A-E969-4AB1-90F8-96EB2A4D9588}" type="presOf" srcId="{0AF97B2D-092E-4A22-BEA5-C6380BF0D8C4}" destId="{94B37A6E-FCE8-4943-B285-093CE7364ADD}" srcOrd="0" destOrd="0" presId="urn:microsoft.com/office/officeart/2005/8/layout/vList2"/>
    <dgm:cxn modelId="{7FE72BDA-1654-41A0-BF18-360B3853D406}" type="presParOf" srcId="{94B37A6E-FCE8-4943-B285-093CE7364ADD}" destId="{C47CFE26-5561-45D9-BC91-63F9251D9BF2}" srcOrd="0" destOrd="0" presId="urn:microsoft.com/office/officeart/2005/8/layout/vList2"/>
    <dgm:cxn modelId="{51F7F180-A9CD-481A-A3F9-7846407A34FF}" type="presParOf" srcId="{94B37A6E-FCE8-4943-B285-093CE7364ADD}" destId="{CE488144-D6B2-4D6B-A336-5343C717B04B}" srcOrd="1" destOrd="0" presId="urn:microsoft.com/office/officeart/2005/8/layout/vList2"/>
    <dgm:cxn modelId="{827A5304-3A4F-4057-B0A1-1C33D4621AA2}" type="presParOf" srcId="{94B37A6E-FCE8-4943-B285-093CE7364ADD}" destId="{83572581-0B6F-4218-8947-8122A33939EB}" srcOrd="2" destOrd="0" presId="urn:microsoft.com/office/officeart/2005/8/layout/vList2"/>
    <dgm:cxn modelId="{1AD23DD1-98CE-4F4B-AF25-C0A6A34013D1}" type="presParOf" srcId="{94B37A6E-FCE8-4943-B285-093CE7364ADD}" destId="{09CC3313-02ED-47F5-99E8-253E35C569C9}" srcOrd="3" destOrd="0" presId="urn:microsoft.com/office/officeart/2005/8/layout/vList2"/>
    <dgm:cxn modelId="{5DAB5AEF-9CCE-4794-A295-65D144C5A9A9}" type="presParOf" srcId="{94B37A6E-FCE8-4943-B285-093CE7364ADD}" destId="{5833EFC3-9AC4-4A14-B3FB-F23C11A8E91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4CA9A3-3F38-4206-BBC7-11037D187684}" type="doc">
      <dgm:prSet loTypeId="urn:microsoft.com/office/officeart/2005/8/layout/chevron1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B6B3B45E-5ED3-46E3-85F1-B9545F82055D}">
      <dgm:prSet phldrT="[Texto]" custT="1"/>
      <dgm:spPr/>
      <dgm:t>
        <a:bodyPr/>
        <a:lstStyle/>
        <a:p>
          <a:r>
            <a:rPr lang="es-MX" sz="1600" dirty="0" err="1" smtClean="0">
              <a:latin typeface="Kalinga" pitchFamily="34" charset="0"/>
              <a:cs typeface="Kalinga" pitchFamily="34" charset="0"/>
            </a:rPr>
            <a:t>Fortaleci</a:t>
          </a:r>
          <a:r>
            <a:rPr lang="es-MX" sz="1600" dirty="0" smtClean="0">
              <a:latin typeface="Kalinga" pitchFamily="34" charset="0"/>
              <a:cs typeface="Kalinga" pitchFamily="34" charset="0"/>
            </a:rPr>
            <a:t>-miento del posgrado</a:t>
          </a:r>
          <a:endParaRPr lang="es-MX" sz="1600" dirty="0">
            <a:latin typeface="Kalinga" pitchFamily="34" charset="0"/>
            <a:cs typeface="Kalinga" pitchFamily="34" charset="0"/>
          </a:endParaRPr>
        </a:p>
      </dgm:t>
    </dgm:pt>
    <dgm:pt modelId="{D674F378-C9E4-42D1-8D81-68EBBA46CA3A}" type="parTrans" cxnId="{15E43CFD-82A5-46E9-9C33-3113DF39613E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FC5A10B1-5041-4BD2-9E55-1CDBD73E6CD1}" type="sibTrans" cxnId="{15E43CFD-82A5-46E9-9C33-3113DF39613E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CB7B9375-7338-4F11-AAC7-0DC45E78AB0A}">
      <dgm:prSet phldrT="[Texto]" custT="1"/>
      <dgm:spPr/>
      <dgm:t>
        <a:bodyPr/>
        <a:lstStyle/>
        <a:p>
          <a:r>
            <a:rPr lang="es-MX" sz="1400" dirty="0" smtClean="0">
              <a:latin typeface="Kalinga" pitchFamily="34" charset="0"/>
              <a:cs typeface="Kalinga" pitchFamily="34" charset="0"/>
            </a:rPr>
            <a:t>Estrategia de política educativa y científica -tecnológica</a:t>
          </a:r>
          <a:endParaRPr lang="es-MX" sz="1400" dirty="0">
            <a:latin typeface="Kalinga" pitchFamily="34" charset="0"/>
            <a:cs typeface="Kalinga" pitchFamily="34" charset="0"/>
          </a:endParaRPr>
        </a:p>
      </dgm:t>
    </dgm:pt>
    <dgm:pt modelId="{5CEE3995-1075-427E-9417-96042546BE5B}" type="parTrans" cxnId="{98C46826-C917-4CB2-B3D7-0468AA16C390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2BFB2B0C-93C2-410D-B545-1D93C2A41593}" type="sibTrans" cxnId="{98C46826-C917-4CB2-B3D7-0468AA16C390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1D0E0648-4EAB-4D2B-AA30-F4BB4449D8C4}">
      <dgm:prSet phldrT="[Texto]" custT="1"/>
      <dgm:spPr/>
      <dgm:t>
        <a:bodyPr/>
        <a:lstStyle/>
        <a:p>
          <a:r>
            <a:rPr lang="es-MX" sz="1600" dirty="0" smtClean="0">
              <a:latin typeface="Kalinga" pitchFamily="34" charset="0"/>
              <a:cs typeface="Kalinga" pitchFamily="34" charset="0"/>
            </a:rPr>
            <a:t>Evaluación para acreditación</a:t>
          </a:r>
          <a:endParaRPr lang="es-MX" sz="1600" dirty="0">
            <a:latin typeface="Kalinga" pitchFamily="34" charset="0"/>
            <a:cs typeface="Kalinga" pitchFamily="34" charset="0"/>
          </a:endParaRPr>
        </a:p>
      </dgm:t>
    </dgm:pt>
    <dgm:pt modelId="{E63BBB62-D3AB-4476-BCE2-4600A5738E04}" type="parTrans" cxnId="{17091AFB-44B8-421C-B9E3-5AA359CE953B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DA78858C-A305-4AF6-9D19-D53E8587E4C2}" type="sibTrans" cxnId="{17091AFB-44B8-421C-B9E3-5AA359CE953B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296414E6-48B1-4327-9402-B56C487EA3C5}">
      <dgm:prSet phldrT="[Texto]" custT="1"/>
      <dgm:spPr/>
      <dgm:t>
        <a:bodyPr/>
        <a:lstStyle/>
        <a:p>
          <a:r>
            <a:rPr lang="es-MX" sz="1400" dirty="0" smtClean="0">
              <a:latin typeface="Kalinga" pitchFamily="34" charset="0"/>
              <a:cs typeface="Kalinga" pitchFamily="34" charset="0"/>
            </a:rPr>
            <a:t>Curso de acción para el logro de objetivos</a:t>
          </a:r>
          <a:endParaRPr lang="es-MX" sz="1400" dirty="0">
            <a:latin typeface="Kalinga" pitchFamily="34" charset="0"/>
            <a:cs typeface="Kalinga" pitchFamily="34" charset="0"/>
          </a:endParaRPr>
        </a:p>
      </dgm:t>
    </dgm:pt>
    <dgm:pt modelId="{6771EC37-F2C4-4B04-B9AF-CF41767D7785}" type="parTrans" cxnId="{BB0AAC5D-C228-4984-8979-7885E33E2EC5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AAE3D55A-F042-4AC6-B270-22E96855A503}" type="sibTrans" cxnId="{BB0AAC5D-C228-4984-8979-7885E33E2EC5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3D6DEEF7-4CF7-4617-A0A9-886784DA8A1E}">
      <dgm:prSet phldrT="[Texto]" custT="1"/>
      <dgm:spPr/>
      <dgm:t>
        <a:bodyPr/>
        <a:lstStyle/>
        <a:p>
          <a:r>
            <a:rPr lang="es-MX" sz="1400" dirty="0" smtClean="0">
              <a:latin typeface="Kalinga" pitchFamily="34" charset="0"/>
              <a:cs typeface="Kalinga" pitchFamily="34" charset="0"/>
            </a:rPr>
            <a:t>Desarrollo de capacidad científica y tecnológica</a:t>
          </a:r>
          <a:endParaRPr lang="es-MX" sz="1400" dirty="0">
            <a:latin typeface="Kalinga" pitchFamily="34" charset="0"/>
            <a:cs typeface="Kalinga" pitchFamily="34" charset="0"/>
          </a:endParaRPr>
        </a:p>
      </dgm:t>
    </dgm:pt>
    <dgm:pt modelId="{02977122-D27B-485D-A8EC-7980480B1A0D}" type="parTrans" cxnId="{8B61CF68-1CF8-4C3A-AB48-5E9347588B74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EA0CD993-CBFE-4144-9B9B-A7326C30716F}" type="sibTrans" cxnId="{8B61CF68-1CF8-4C3A-AB48-5E9347588B74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6022E33D-8981-4071-BE38-FAE8E20D9F55}">
      <dgm:prSet phldrT="[Texto]" custT="1"/>
      <dgm:spPr/>
      <dgm:t>
        <a:bodyPr/>
        <a:lstStyle/>
        <a:p>
          <a:r>
            <a:rPr lang="es-MX" sz="1400" dirty="0" smtClean="0">
              <a:latin typeface="Kalinga" pitchFamily="34" charset="0"/>
              <a:cs typeface="Kalinga" pitchFamily="34" charset="0"/>
            </a:rPr>
            <a:t>Fines de la política  de posgrado y de </a:t>
          </a:r>
          <a:r>
            <a:rPr lang="es-MX" sz="1400" dirty="0" err="1" smtClean="0">
              <a:latin typeface="Kalinga" pitchFamily="34" charset="0"/>
              <a:cs typeface="Kalinga" pitchFamily="34" charset="0"/>
            </a:rPr>
            <a:t>CyT</a:t>
          </a:r>
          <a:endParaRPr lang="es-MX" sz="1400" dirty="0">
            <a:latin typeface="Kalinga" pitchFamily="34" charset="0"/>
            <a:cs typeface="Kalinga" pitchFamily="34" charset="0"/>
          </a:endParaRPr>
        </a:p>
      </dgm:t>
    </dgm:pt>
    <dgm:pt modelId="{31A09100-425D-4E47-855D-19573A6F6AF2}" type="parTrans" cxnId="{AA59EAD9-AAC3-4F6C-A6D7-8E4E60EAC500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756A8B74-9300-43C5-A8A1-8E1C90432D2C}" type="sibTrans" cxnId="{AA59EAD9-AAC3-4F6C-A6D7-8E4E60EAC500}">
      <dgm:prSet/>
      <dgm:spPr/>
      <dgm:t>
        <a:bodyPr/>
        <a:lstStyle/>
        <a:p>
          <a:endParaRPr lang="es-MX" sz="1400">
            <a:latin typeface="Kalinga" pitchFamily="34" charset="0"/>
            <a:cs typeface="Kalinga" pitchFamily="34" charset="0"/>
          </a:endParaRPr>
        </a:p>
      </dgm:t>
    </dgm:pt>
    <dgm:pt modelId="{72CAB5D1-00BA-44E2-AA7F-F136E97BC310}" type="pres">
      <dgm:prSet presAssocID="{384CA9A3-3F38-4206-BBC7-11037D1876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D8FFDC3-36BB-47E3-9786-051478BAAE08}" type="pres">
      <dgm:prSet presAssocID="{3D6DEEF7-4CF7-4617-A0A9-886784DA8A1E}" presName="composite" presStyleCnt="0"/>
      <dgm:spPr/>
    </dgm:pt>
    <dgm:pt modelId="{77911816-380F-48A5-BF18-DCE1B9BB2930}" type="pres">
      <dgm:prSet presAssocID="{3D6DEEF7-4CF7-4617-A0A9-886784DA8A1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8BB4AD-966D-4E15-8347-23F5D1899D0E}" type="pres">
      <dgm:prSet presAssocID="{3D6DEEF7-4CF7-4617-A0A9-886784DA8A1E}" presName="desTx" presStyleLbl="revTx" presStyleIdx="0" presStyleCnt="3" custScaleX="10391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912169-DA65-4F01-BAE4-529A7C27453D}" type="pres">
      <dgm:prSet presAssocID="{EA0CD993-CBFE-4144-9B9B-A7326C30716F}" presName="space" presStyleCnt="0"/>
      <dgm:spPr/>
    </dgm:pt>
    <dgm:pt modelId="{0D827026-6076-4533-83CD-6836E24FC5CE}" type="pres">
      <dgm:prSet presAssocID="{B6B3B45E-5ED3-46E3-85F1-B9545F82055D}" presName="composite" presStyleCnt="0"/>
      <dgm:spPr/>
      <dgm:t>
        <a:bodyPr/>
        <a:lstStyle/>
        <a:p>
          <a:endParaRPr lang="es-MX"/>
        </a:p>
      </dgm:t>
    </dgm:pt>
    <dgm:pt modelId="{7905D52F-81FF-4304-A34B-4BBF4446FAFD}" type="pres">
      <dgm:prSet presAssocID="{B6B3B45E-5ED3-46E3-85F1-B9545F82055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37479C-ED14-4C63-9335-4546DDED7DCA}" type="pres">
      <dgm:prSet presAssocID="{B6B3B45E-5ED3-46E3-85F1-B9545F82055D}" presName="desTx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B104FC4-02FD-4F06-B7BD-ACCF238433D6}" type="pres">
      <dgm:prSet presAssocID="{FC5A10B1-5041-4BD2-9E55-1CDBD73E6CD1}" presName="space" presStyleCnt="0"/>
      <dgm:spPr/>
      <dgm:t>
        <a:bodyPr/>
        <a:lstStyle/>
        <a:p>
          <a:endParaRPr lang="es-MX"/>
        </a:p>
      </dgm:t>
    </dgm:pt>
    <dgm:pt modelId="{9909A5B5-40B2-45C6-B36B-F76F40558F7F}" type="pres">
      <dgm:prSet presAssocID="{1D0E0648-4EAB-4D2B-AA30-F4BB4449D8C4}" presName="composite" presStyleCnt="0"/>
      <dgm:spPr/>
      <dgm:t>
        <a:bodyPr/>
        <a:lstStyle/>
        <a:p>
          <a:endParaRPr lang="es-MX"/>
        </a:p>
      </dgm:t>
    </dgm:pt>
    <dgm:pt modelId="{6D4E70F7-1745-4B88-85CB-C07484100510}" type="pres">
      <dgm:prSet presAssocID="{1D0E0648-4EAB-4D2B-AA30-F4BB4449D8C4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F8AB50-AE5F-4086-B188-DE11AB6D5FEA}" type="pres">
      <dgm:prSet presAssocID="{1D0E0648-4EAB-4D2B-AA30-F4BB4449D8C4}" presName="desTx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8C46826-C917-4CB2-B3D7-0468AA16C390}" srcId="{B6B3B45E-5ED3-46E3-85F1-B9545F82055D}" destId="{CB7B9375-7338-4F11-AAC7-0DC45E78AB0A}" srcOrd="0" destOrd="0" parTransId="{5CEE3995-1075-427E-9417-96042546BE5B}" sibTransId="{2BFB2B0C-93C2-410D-B545-1D93C2A41593}"/>
    <dgm:cxn modelId="{308C3FD3-2A6A-4DF5-B913-9FC62C06A9DF}" type="presOf" srcId="{B6B3B45E-5ED3-46E3-85F1-B9545F82055D}" destId="{7905D52F-81FF-4304-A34B-4BBF4446FAFD}" srcOrd="0" destOrd="0" presId="urn:microsoft.com/office/officeart/2005/8/layout/chevron1"/>
    <dgm:cxn modelId="{17091AFB-44B8-421C-B9E3-5AA359CE953B}" srcId="{384CA9A3-3F38-4206-BBC7-11037D187684}" destId="{1D0E0648-4EAB-4D2B-AA30-F4BB4449D8C4}" srcOrd="2" destOrd="0" parTransId="{E63BBB62-D3AB-4476-BCE2-4600A5738E04}" sibTransId="{DA78858C-A305-4AF6-9D19-D53E8587E4C2}"/>
    <dgm:cxn modelId="{1381EA9C-F8CB-48C0-A714-4FB360BA885A}" type="presOf" srcId="{384CA9A3-3F38-4206-BBC7-11037D187684}" destId="{72CAB5D1-00BA-44E2-AA7F-F136E97BC310}" srcOrd="0" destOrd="0" presId="urn:microsoft.com/office/officeart/2005/8/layout/chevron1"/>
    <dgm:cxn modelId="{2B6029B5-0A06-4B7D-85DC-3038C44FBC9A}" type="presOf" srcId="{CB7B9375-7338-4F11-AAC7-0DC45E78AB0A}" destId="{FF37479C-ED14-4C63-9335-4546DDED7DCA}" srcOrd="0" destOrd="0" presId="urn:microsoft.com/office/officeart/2005/8/layout/chevron1"/>
    <dgm:cxn modelId="{692E4B2B-27B6-4D5A-8962-D6A0FE6356E8}" type="presOf" srcId="{296414E6-48B1-4327-9402-B56C487EA3C5}" destId="{24F8AB50-AE5F-4086-B188-DE11AB6D5FEA}" srcOrd="0" destOrd="0" presId="urn:microsoft.com/office/officeart/2005/8/layout/chevron1"/>
    <dgm:cxn modelId="{BB0AAC5D-C228-4984-8979-7885E33E2EC5}" srcId="{1D0E0648-4EAB-4D2B-AA30-F4BB4449D8C4}" destId="{296414E6-48B1-4327-9402-B56C487EA3C5}" srcOrd="0" destOrd="0" parTransId="{6771EC37-F2C4-4B04-B9AF-CF41767D7785}" sibTransId="{AAE3D55A-F042-4AC6-B270-22E96855A503}"/>
    <dgm:cxn modelId="{15E43CFD-82A5-46E9-9C33-3113DF39613E}" srcId="{384CA9A3-3F38-4206-BBC7-11037D187684}" destId="{B6B3B45E-5ED3-46E3-85F1-B9545F82055D}" srcOrd="1" destOrd="0" parTransId="{D674F378-C9E4-42D1-8D81-68EBBA46CA3A}" sibTransId="{FC5A10B1-5041-4BD2-9E55-1CDBD73E6CD1}"/>
    <dgm:cxn modelId="{5A5477A7-0F5A-4571-ADCF-3CCF6E279055}" type="presOf" srcId="{6022E33D-8981-4071-BE38-FAE8E20D9F55}" destId="{DD8BB4AD-966D-4E15-8347-23F5D1899D0E}" srcOrd="0" destOrd="0" presId="urn:microsoft.com/office/officeart/2005/8/layout/chevron1"/>
    <dgm:cxn modelId="{7823EB95-F432-4BAE-B65E-88BB4CA87E0D}" type="presOf" srcId="{1D0E0648-4EAB-4D2B-AA30-F4BB4449D8C4}" destId="{6D4E70F7-1745-4B88-85CB-C07484100510}" srcOrd="0" destOrd="0" presId="urn:microsoft.com/office/officeart/2005/8/layout/chevron1"/>
    <dgm:cxn modelId="{AA59EAD9-AAC3-4F6C-A6D7-8E4E60EAC500}" srcId="{3D6DEEF7-4CF7-4617-A0A9-886784DA8A1E}" destId="{6022E33D-8981-4071-BE38-FAE8E20D9F55}" srcOrd="0" destOrd="0" parTransId="{31A09100-425D-4E47-855D-19573A6F6AF2}" sibTransId="{756A8B74-9300-43C5-A8A1-8E1C90432D2C}"/>
    <dgm:cxn modelId="{7027B845-BE9A-4C91-AB8C-D86D134C0E96}" type="presOf" srcId="{3D6DEEF7-4CF7-4617-A0A9-886784DA8A1E}" destId="{77911816-380F-48A5-BF18-DCE1B9BB2930}" srcOrd="0" destOrd="0" presId="urn:microsoft.com/office/officeart/2005/8/layout/chevron1"/>
    <dgm:cxn modelId="{8B61CF68-1CF8-4C3A-AB48-5E9347588B74}" srcId="{384CA9A3-3F38-4206-BBC7-11037D187684}" destId="{3D6DEEF7-4CF7-4617-A0A9-886784DA8A1E}" srcOrd="0" destOrd="0" parTransId="{02977122-D27B-485D-A8EC-7980480B1A0D}" sibTransId="{EA0CD993-CBFE-4144-9B9B-A7326C30716F}"/>
    <dgm:cxn modelId="{A79456F6-900D-4EEB-B767-C4726E6AA415}" type="presParOf" srcId="{72CAB5D1-00BA-44E2-AA7F-F136E97BC310}" destId="{AD8FFDC3-36BB-47E3-9786-051478BAAE08}" srcOrd="0" destOrd="0" presId="urn:microsoft.com/office/officeart/2005/8/layout/chevron1"/>
    <dgm:cxn modelId="{0311788A-AD23-49E3-A7A5-D6DA2E9C7E3A}" type="presParOf" srcId="{AD8FFDC3-36BB-47E3-9786-051478BAAE08}" destId="{77911816-380F-48A5-BF18-DCE1B9BB2930}" srcOrd="0" destOrd="0" presId="urn:microsoft.com/office/officeart/2005/8/layout/chevron1"/>
    <dgm:cxn modelId="{7BC30B9A-88BD-4CA7-AAFA-FCB0B2A0ACE2}" type="presParOf" srcId="{AD8FFDC3-36BB-47E3-9786-051478BAAE08}" destId="{DD8BB4AD-966D-4E15-8347-23F5D1899D0E}" srcOrd="1" destOrd="0" presId="urn:microsoft.com/office/officeart/2005/8/layout/chevron1"/>
    <dgm:cxn modelId="{1721BE30-B29C-458E-A510-BF96F8238809}" type="presParOf" srcId="{72CAB5D1-00BA-44E2-AA7F-F136E97BC310}" destId="{72912169-DA65-4F01-BAE4-529A7C27453D}" srcOrd="1" destOrd="0" presId="urn:microsoft.com/office/officeart/2005/8/layout/chevron1"/>
    <dgm:cxn modelId="{F63C44AD-59D2-4DB9-924F-328EDDEFC5EB}" type="presParOf" srcId="{72CAB5D1-00BA-44E2-AA7F-F136E97BC310}" destId="{0D827026-6076-4533-83CD-6836E24FC5CE}" srcOrd="2" destOrd="0" presId="urn:microsoft.com/office/officeart/2005/8/layout/chevron1"/>
    <dgm:cxn modelId="{D8398107-90D2-4A03-BFBD-66F9D0A201DA}" type="presParOf" srcId="{0D827026-6076-4533-83CD-6836E24FC5CE}" destId="{7905D52F-81FF-4304-A34B-4BBF4446FAFD}" srcOrd="0" destOrd="0" presId="urn:microsoft.com/office/officeart/2005/8/layout/chevron1"/>
    <dgm:cxn modelId="{735DF3A9-7CC4-4A0D-BE00-07D121E818E5}" type="presParOf" srcId="{0D827026-6076-4533-83CD-6836E24FC5CE}" destId="{FF37479C-ED14-4C63-9335-4546DDED7DCA}" srcOrd="1" destOrd="0" presId="urn:microsoft.com/office/officeart/2005/8/layout/chevron1"/>
    <dgm:cxn modelId="{B5CA3AAB-259A-42B5-964A-4F3C28EC26AE}" type="presParOf" srcId="{72CAB5D1-00BA-44E2-AA7F-F136E97BC310}" destId="{3B104FC4-02FD-4F06-B7BD-ACCF238433D6}" srcOrd="3" destOrd="0" presId="urn:microsoft.com/office/officeart/2005/8/layout/chevron1"/>
    <dgm:cxn modelId="{FAAC704D-7742-4A26-B9A5-165CFAC492C1}" type="presParOf" srcId="{72CAB5D1-00BA-44E2-AA7F-F136E97BC310}" destId="{9909A5B5-40B2-45C6-B36B-F76F40558F7F}" srcOrd="4" destOrd="0" presId="urn:microsoft.com/office/officeart/2005/8/layout/chevron1"/>
    <dgm:cxn modelId="{CA88BD7A-09F9-4D27-856D-EFF9197A84B0}" type="presParOf" srcId="{9909A5B5-40B2-45C6-B36B-F76F40558F7F}" destId="{6D4E70F7-1745-4B88-85CB-C07484100510}" srcOrd="0" destOrd="0" presId="urn:microsoft.com/office/officeart/2005/8/layout/chevron1"/>
    <dgm:cxn modelId="{C58A0431-445B-4497-A65D-ED7C0B3414C0}" type="presParOf" srcId="{9909A5B5-40B2-45C6-B36B-F76F40558F7F}" destId="{24F8AB50-AE5F-4086-B188-DE11AB6D5FEA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1591BB0B-9C42-4F44-BA73-A8FB83C1F7ED}" type="presOf" srcId="{9C53E905-C666-4A03-93F6-908F96309E7A}" destId="{F53835B0-7A02-4094-AF71-F5D8F4AAA6EF}" srcOrd="0" destOrd="0" presId="urn:microsoft.com/office/officeart/2005/8/layout/vList2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4A40E3C3-9CE1-4F8A-B512-5EC975C88E4B}" type="presOf" srcId="{AFBA2F3D-956A-4B32-9CFF-6E2A0809F0F9}" destId="{69644525-18F9-4D6A-8960-4875E072023C}" srcOrd="0" destOrd="0" presId="urn:microsoft.com/office/officeart/2005/8/layout/vList2"/>
    <dgm:cxn modelId="{E8FA076D-4804-433B-9D83-75887632916A}" type="presOf" srcId="{D1F7439E-0280-45B4-8EC8-6584755202EF}" destId="{B25F164B-37A0-45ED-9AC1-9126ABA19BDE}" srcOrd="0" destOrd="0" presId="urn:microsoft.com/office/officeart/2005/8/layout/vList2"/>
    <dgm:cxn modelId="{DE6C7E13-AD1B-45FC-8AF2-4A968286A25D}" type="presOf" srcId="{378AC8D6-6F59-4077-848F-610A03738724}" destId="{11DBC610-4B39-4D62-873F-B7D950CF01ED}" srcOrd="0" destOrd="0" presId="urn:microsoft.com/office/officeart/2005/8/layout/vList2"/>
    <dgm:cxn modelId="{35D5051D-AD79-4355-9321-D04C4E59A376}" type="presOf" srcId="{B5DB6BDF-A13D-4E69-8EC4-682C7299CA9B}" destId="{B0E41E7D-F6E9-460A-8CE1-164C305C3B52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5F1DC8DC-C019-45B2-81FC-C65A5EAACAA3}" type="presOf" srcId="{CD0C2BFA-E129-4D7E-AE6F-77BB3199B00C}" destId="{A99DFE33-245D-4D66-8078-67AE776B72EE}" srcOrd="0" destOrd="0" presId="urn:microsoft.com/office/officeart/2005/8/layout/vList2"/>
    <dgm:cxn modelId="{0325937C-54A3-41C5-ADAC-2DEC81B3E97D}" type="presOf" srcId="{F17D4832-0095-4738-8316-99078C25AC4D}" destId="{295C961C-7D9E-4DB6-9B07-C1070E214103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EFDFF27F-6332-418F-B957-413AF3E4FCBD}" type="presOf" srcId="{79BD4BEC-43E4-4E9D-95B9-CADEFD9E00E7}" destId="{19ED06D7-9EE3-44EF-95C4-5353FFEFC5E3}" srcOrd="0" destOrd="0" presId="urn:microsoft.com/office/officeart/2005/8/layout/vList2"/>
    <dgm:cxn modelId="{329FC49B-26CA-4958-A7DC-BE01AC400214}" type="presOf" srcId="{59E9F09E-E5C3-4CA6-B4FC-BD9F9D1F998F}" destId="{0A8896D1-1D3C-431F-9718-53FF1EC39D95}" srcOrd="0" destOrd="0" presId="urn:microsoft.com/office/officeart/2005/8/layout/vList2"/>
    <dgm:cxn modelId="{ECCB06BC-9226-4B26-AF3E-E71DA937DB24}" type="presParOf" srcId="{11DBC610-4B39-4D62-873F-B7D950CF01ED}" destId="{295C961C-7D9E-4DB6-9B07-C1070E214103}" srcOrd="0" destOrd="0" presId="urn:microsoft.com/office/officeart/2005/8/layout/vList2"/>
    <dgm:cxn modelId="{72767619-BB59-4E6D-AFBD-2E9A0D356954}" type="presParOf" srcId="{11DBC610-4B39-4D62-873F-B7D950CF01ED}" destId="{97904885-6D79-43FD-9789-CE5E41AD76AF}" srcOrd="1" destOrd="0" presId="urn:microsoft.com/office/officeart/2005/8/layout/vList2"/>
    <dgm:cxn modelId="{E5191653-6F6E-4A41-9AA2-200CB94412FE}" type="presParOf" srcId="{11DBC610-4B39-4D62-873F-B7D950CF01ED}" destId="{A99DFE33-245D-4D66-8078-67AE776B72EE}" srcOrd="2" destOrd="0" presId="urn:microsoft.com/office/officeart/2005/8/layout/vList2"/>
    <dgm:cxn modelId="{4D7BFDE0-BF8E-4AE9-AC5E-9DCCDBC43866}" type="presParOf" srcId="{11DBC610-4B39-4D62-873F-B7D950CF01ED}" destId="{B29F61C5-3302-42F7-9584-5C8EED116C1E}" srcOrd="3" destOrd="0" presId="urn:microsoft.com/office/officeart/2005/8/layout/vList2"/>
    <dgm:cxn modelId="{B802FBA5-5401-49F7-8761-879D03E5173C}" type="presParOf" srcId="{11DBC610-4B39-4D62-873F-B7D950CF01ED}" destId="{B0E41E7D-F6E9-460A-8CE1-164C305C3B52}" srcOrd="4" destOrd="0" presId="urn:microsoft.com/office/officeart/2005/8/layout/vList2"/>
    <dgm:cxn modelId="{B00AE083-1B69-456A-B1A1-BA6F20822499}" type="presParOf" srcId="{11DBC610-4B39-4D62-873F-B7D950CF01ED}" destId="{7FE7C920-1B44-4E40-8587-999FE9841ED3}" srcOrd="5" destOrd="0" presId="urn:microsoft.com/office/officeart/2005/8/layout/vList2"/>
    <dgm:cxn modelId="{1B51CBA7-2220-4DAA-A7AD-BFE7E347A49A}" type="presParOf" srcId="{11DBC610-4B39-4D62-873F-B7D950CF01ED}" destId="{69644525-18F9-4D6A-8960-4875E072023C}" srcOrd="6" destOrd="0" presId="urn:microsoft.com/office/officeart/2005/8/layout/vList2"/>
    <dgm:cxn modelId="{B94CACED-71C3-41B0-BE96-A1F1E925BEFC}" type="presParOf" srcId="{11DBC610-4B39-4D62-873F-B7D950CF01ED}" destId="{668CD2DD-7C33-4A0D-B2AE-3C8261735C7F}" srcOrd="7" destOrd="0" presId="urn:microsoft.com/office/officeart/2005/8/layout/vList2"/>
    <dgm:cxn modelId="{DB5CE371-65E4-4574-BEAA-96E5D2BE9830}" type="presParOf" srcId="{11DBC610-4B39-4D62-873F-B7D950CF01ED}" destId="{19ED06D7-9EE3-44EF-95C4-5353FFEFC5E3}" srcOrd="8" destOrd="0" presId="urn:microsoft.com/office/officeart/2005/8/layout/vList2"/>
    <dgm:cxn modelId="{B006D08E-F545-4876-94BD-71F9134FCCAB}" type="presParOf" srcId="{11DBC610-4B39-4D62-873F-B7D950CF01ED}" destId="{A0408FF5-259E-4D5E-A7D4-FEFA4A67F33B}" srcOrd="9" destOrd="0" presId="urn:microsoft.com/office/officeart/2005/8/layout/vList2"/>
    <dgm:cxn modelId="{D2AA1288-40C0-4E3B-B1F7-FC2CAF1B896F}" type="presParOf" srcId="{11DBC610-4B39-4D62-873F-B7D950CF01ED}" destId="{0A8896D1-1D3C-431F-9718-53FF1EC39D95}" srcOrd="10" destOrd="0" presId="urn:microsoft.com/office/officeart/2005/8/layout/vList2"/>
    <dgm:cxn modelId="{4DE0AD01-109F-403D-8954-E34896406804}" type="presParOf" srcId="{11DBC610-4B39-4D62-873F-B7D950CF01ED}" destId="{735C9516-E078-4261-AE73-EC626F6D2489}" srcOrd="11" destOrd="0" presId="urn:microsoft.com/office/officeart/2005/8/layout/vList2"/>
    <dgm:cxn modelId="{1F3CBFFB-1588-47B7-BF69-0EEE03E9152E}" type="presParOf" srcId="{11DBC610-4B39-4D62-873F-B7D950CF01ED}" destId="{F53835B0-7A02-4094-AF71-F5D8F4AAA6EF}" srcOrd="12" destOrd="0" presId="urn:microsoft.com/office/officeart/2005/8/layout/vList2"/>
    <dgm:cxn modelId="{45DD7CAD-87F1-4FF8-8196-114DE0DF2806}" type="presParOf" srcId="{11DBC610-4B39-4D62-873F-B7D950CF01ED}" destId="{F0039CD0-6A0F-4CCC-87F1-DA3821B97429}" srcOrd="13" destOrd="0" presId="urn:microsoft.com/office/officeart/2005/8/layout/vList2"/>
    <dgm:cxn modelId="{2E6BBA29-9F38-414B-A77C-765612545B34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493D6E84-4BA7-4F77-A5B4-44DD63164842}" type="presOf" srcId="{D1F7439E-0280-45B4-8EC8-6584755202EF}" destId="{B25F164B-37A0-45ED-9AC1-9126ABA19BDE}" srcOrd="0" destOrd="0" presId="urn:microsoft.com/office/officeart/2005/8/layout/vList2"/>
    <dgm:cxn modelId="{68C26B10-142A-4434-AD1D-4523478A0706}" type="presOf" srcId="{CD0C2BFA-E129-4D7E-AE6F-77BB3199B00C}" destId="{A99DFE33-245D-4D66-8078-67AE776B72EE}" srcOrd="0" destOrd="0" presId="urn:microsoft.com/office/officeart/2005/8/layout/vList2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F7259A26-6482-4193-9087-306F0BE8F528}" type="presOf" srcId="{59E9F09E-E5C3-4CA6-B4FC-BD9F9D1F998F}" destId="{0A8896D1-1D3C-431F-9718-53FF1EC39D95}" srcOrd="0" destOrd="0" presId="urn:microsoft.com/office/officeart/2005/8/layout/vList2"/>
    <dgm:cxn modelId="{94ED7B95-875E-4EBC-85E7-09EA96E70953}" type="presOf" srcId="{378AC8D6-6F59-4077-848F-610A03738724}" destId="{11DBC610-4B39-4D62-873F-B7D950CF01ED}" srcOrd="0" destOrd="0" presId="urn:microsoft.com/office/officeart/2005/8/layout/vList2"/>
    <dgm:cxn modelId="{16F41729-897A-4927-B179-728F0C3A8583}" type="presOf" srcId="{F17D4832-0095-4738-8316-99078C25AC4D}" destId="{295C961C-7D9E-4DB6-9B07-C1070E214103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17408E97-B3EC-4FF8-B9B6-393253C1A9EE}" type="presOf" srcId="{AFBA2F3D-956A-4B32-9CFF-6E2A0809F0F9}" destId="{69644525-18F9-4D6A-8960-4875E072023C}" srcOrd="0" destOrd="0" presId="urn:microsoft.com/office/officeart/2005/8/layout/vList2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93FCF3D1-9C35-4AEE-BF3A-85DF9C7D411C}" type="presOf" srcId="{9C53E905-C666-4A03-93F6-908F96309E7A}" destId="{F53835B0-7A02-4094-AF71-F5D8F4AAA6EF}" srcOrd="0" destOrd="0" presId="urn:microsoft.com/office/officeart/2005/8/layout/vList2"/>
    <dgm:cxn modelId="{B530FE50-6411-430C-8E6A-AA860403FFB3}" type="presOf" srcId="{B5DB6BDF-A13D-4E69-8EC4-682C7299CA9B}" destId="{B0E41E7D-F6E9-460A-8CE1-164C305C3B52}" srcOrd="0" destOrd="0" presId="urn:microsoft.com/office/officeart/2005/8/layout/vList2"/>
    <dgm:cxn modelId="{50B83633-C209-41C7-BC76-7383A15FE275}" type="presOf" srcId="{79BD4BEC-43E4-4E9D-95B9-CADEFD9E00E7}" destId="{19ED06D7-9EE3-44EF-95C4-5353FFEFC5E3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A0D554D6-198F-492E-ACCE-09EBFA024C11}" type="presParOf" srcId="{11DBC610-4B39-4D62-873F-B7D950CF01ED}" destId="{295C961C-7D9E-4DB6-9B07-C1070E214103}" srcOrd="0" destOrd="0" presId="urn:microsoft.com/office/officeart/2005/8/layout/vList2"/>
    <dgm:cxn modelId="{4A898053-C64B-4D85-AD1B-CF0BE1BB5C44}" type="presParOf" srcId="{11DBC610-4B39-4D62-873F-B7D950CF01ED}" destId="{97904885-6D79-43FD-9789-CE5E41AD76AF}" srcOrd="1" destOrd="0" presId="urn:microsoft.com/office/officeart/2005/8/layout/vList2"/>
    <dgm:cxn modelId="{5DF67CB5-78B5-4F04-A18A-7C3198D3838B}" type="presParOf" srcId="{11DBC610-4B39-4D62-873F-B7D950CF01ED}" destId="{A99DFE33-245D-4D66-8078-67AE776B72EE}" srcOrd="2" destOrd="0" presId="urn:microsoft.com/office/officeart/2005/8/layout/vList2"/>
    <dgm:cxn modelId="{9541D84D-4E25-417E-B4A2-A9FF6FE27AB9}" type="presParOf" srcId="{11DBC610-4B39-4D62-873F-B7D950CF01ED}" destId="{B29F61C5-3302-42F7-9584-5C8EED116C1E}" srcOrd="3" destOrd="0" presId="urn:microsoft.com/office/officeart/2005/8/layout/vList2"/>
    <dgm:cxn modelId="{5833C234-5F72-4FC3-9D15-17283E53C9B9}" type="presParOf" srcId="{11DBC610-4B39-4D62-873F-B7D950CF01ED}" destId="{B0E41E7D-F6E9-460A-8CE1-164C305C3B52}" srcOrd="4" destOrd="0" presId="urn:microsoft.com/office/officeart/2005/8/layout/vList2"/>
    <dgm:cxn modelId="{4051A8AF-0185-4519-9189-F1CA61F4344B}" type="presParOf" srcId="{11DBC610-4B39-4D62-873F-B7D950CF01ED}" destId="{7FE7C920-1B44-4E40-8587-999FE9841ED3}" srcOrd="5" destOrd="0" presId="urn:microsoft.com/office/officeart/2005/8/layout/vList2"/>
    <dgm:cxn modelId="{4D9874B1-2968-4304-86BE-8501D5F1EB86}" type="presParOf" srcId="{11DBC610-4B39-4D62-873F-B7D950CF01ED}" destId="{69644525-18F9-4D6A-8960-4875E072023C}" srcOrd="6" destOrd="0" presId="urn:microsoft.com/office/officeart/2005/8/layout/vList2"/>
    <dgm:cxn modelId="{5E926533-A86B-4D36-B031-689F1AE46826}" type="presParOf" srcId="{11DBC610-4B39-4D62-873F-B7D950CF01ED}" destId="{668CD2DD-7C33-4A0D-B2AE-3C8261735C7F}" srcOrd="7" destOrd="0" presId="urn:microsoft.com/office/officeart/2005/8/layout/vList2"/>
    <dgm:cxn modelId="{1FD0558B-D637-4650-9C4B-BD800F60FF72}" type="presParOf" srcId="{11DBC610-4B39-4D62-873F-B7D950CF01ED}" destId="{19ED06D7-9EE3-44EF-95C4-5353FFEFC5E3}" srcOrd="8" destOrd="0" presId="urn:microsoft.com/office/officeart/2005/8/layout/vList2"/>
    <dgm:cxn modelId="{291C1A47-F939-4F1E-8B68-A7FF09ACE725}" type="presParOf" srcId="{11DBC610-4B39-4D62-873F-B7D950CF01ED}" destId="{A0408FF5-259E-4D5E-A7D4-FEFA4A67F33B}" srcOrd="9" destOrd="0" presId="urn:microsoft.com/office/officeart/2005/8/layout/vList2"/>
    <dgm:cxn modelId="{2F3023D5-ACD8-4BF9-8E2E-D5B98FED111C}" type="presParOf" srcId="{11DBC610-4B39-4D62-873F-B7D950CF01ED}" destId="{0A8896D1-1D3C-431F-9718-53FF1EC39D95}" srcOrd="10" destOrd="0" presId="urn:microsoft.com/office/officeart/2005/8/layout/vList2"/>
    <dgm:cxn modelId="{4AE58B95-CF17-4041-808A-8BC36411E733}" type="presParOf" srcId="{11DBC610-4B39-4D62-873F-B7D950CF01ED}" destId="{735C9516-E078-4261-AE73-EC626F6D2489}" srcOrd="11" destOrd="0" presId="urn:microsoft.com/office/officeart/2005/8/layout/vList2"/>
    <dgm:cxn modelId="{01F7A701-E487-4C1F-B2F1-E6E190DB9438}" type="presParOf" srcId="{11DBC610-4B39-4D62-873F-B7D950CF01ED}" destId="{F53835B0-7A02-4094-AF71-F5D8F4AAA6EF}" srcOrd="12" destOrd="0" presId="urn:microsoft.com/office/officeart/2005/8/layout/vList2"/>
    <dgm:cxn modelId="{538821B2-2EC5-4232-87E6-CABF5BCA61E6}" type="presParOf" srcId="{11DBC610-4B39-4D62-873F-B7D950CF01ED}" destId="{F0039CD0-6A0F-4CCC-87F1-DA3821B97429}" srcOrd="13" destOrd="0" presId="urn:microsoft.com/office/officeart/2005/8/layout/vList2"/>
    <dgm:cxn modelId="{3CE973C9-A7E9-4EFB-8775-C3CC249A0CCB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8009CDC1-51B3-408D-8294-89C8357896A2}" type="doc">
      <dgm:prSet loTypeId="urn:microsoft.com/office/officeart/2005/8/layout/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9E81A09-A1AA-4143-8F3C-EDC100A72FC2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En la normatividad institucional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31619305-DC51-43F8-8455-117F4F1AF2B1}" type="parTrans" cxnId="{C8E005C8-3775-4C37-8FFD-BB0D2BB10DC6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F0F755C8-B5BE-4CFD-8B35-961305413C92}" type="sibTrans" cxnId="{C8E005C8-3775-4C37-8FFD-BB0D2BB10DC6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5053942-5BC2-4F54-9FBB-9338CDC238C6}">
      <dgm:prSet/>
      <dgm:spPr/>
      <dgm:t>
        <a:bodyPr/>
        <a:lstStyle/>
        <a:p>
          <a:r>
            <a:rPr lang="es-MX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En la integración de las plantas académicas</a:t>
          </a:r>
          <a:endParaRPr lang="es-MX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7D0DAA4-1CC4-4FD7-8977-8BD7417F263D}" type="parTrans" cxnId="{1DC4914F-296C-4249-A68A-8334ECD4D94B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6A595F76-621E-4D07-8A9D-18EE229DAD1D}" type="sibTrans" cxnId="{1DC4914F-296C-4249-A68A-8334ECD4D94B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02FAC6C-3439-4181-92DB-E59126CBCD1A}">
      <dgm:prSet/>
      <dgm:spPr/>
      <dgm:t>
        <a:bodyPr/>
        <a:lstStyle/>
        <a:p>
          <a:r>
            <a:rPr lang="es-MX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En los procesos educativos</a:t>
          </a:r>
          <a:endParaRPr lang="es-MX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D92F0F5F-F58C-4809-965B-B38135054423}" type="parTrans" cxnId="{B1BC7D63-88E3-4244-8061-96877944F161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3E1E9022-619B-4B2B-B736-05D1B067CF42}" type="sibTrans" cxnId="{B1BC7D63-88E3-4244-8061-96877944F161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DA6D5491-8CD0-4F84-B3BF-7276C0D017F9}">
      <dgm:prSet/>
      <dgm:spPr/>
      <dgm:t>
        <a:bodyPr/>
        <a:lstStyle/>
        <a:p>
          <a:r>
            <a:rPr lang="es-MX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En los modelos curriculares de posgrado</a:t>
          </a:r>
          <a:endParaRPr lang="es-MX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8A98302-DA75-47A8-AD67-665B0BB8E5B6}" type="parTrans" cxnId="{FCA42649-1211-4420-B710-4DF674962D90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7F94FF4-D02E-4EC0-9431-6495DA3F248D}" type="sibTrans" cxnId="{FCA42649-1211-4420-B710-4DF674962D90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3B6263CD-3F5C-4129-A466-FED228D7AF07}">
      <dgm:prSet/>
      <dgm:spPr/>
      <dgm:t>
        <a:bodyPr/>
        <a:lstStyle/>
        <a:p>
          <a:r>
            <a:rPr lang="es-MX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En los procesos institucionales</a:t>
          </a:r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F25FD79-4BC9-4366-953C-198789CA8515}" type="parTrans" cxnId="{2FEF68B2-B30F-41EA-A1EC-DB340FA2336B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43E173C-2D65-4C2F-8F39-211C717CD0F8}" type="sibTrans" cxnId="{2FEF68B2-B30F-41EA-A1EC-DB340FA2336B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8298E01-BFF3-4EBB-96C2-C5CF670C5DCE}" type="pres">
      <dgm:prSet presAssocID="{8009CDC1-51B3-408D-8294-89C8357896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D1CB7A1-CB94-4487-9111-9C82779F7D4A}" type="pres">
      <dgm:prSet presAssocID="{F9E81A09-A1AA-4143-8F3C-EDC100A72FC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B972AF-76C8-4703-BB37-8AEC91139289}" type="pres">
      <dgm:prSet presAssocID="{F0F755C8-B5BE-4CFD-8B35-961305413C92}" presName="sibTrans" presStyleLbl="sibTrans2D1" presStyleIdx="0" presStyleCnt="4"/>
      <dgm:spPr/>
      <dgm:t>
        <a:bodyPr/>
        <a:lstStyle/>
        <a:p>
          <a:endParaRPr lang="es-MX"/>
        </a:p>
      </dgm:t>
    </dgm:pt>
    <dgm:pt modelId="{4D5ECE97-B904-4870-856D-21D4F7C6F14C}" type="pres">
      <dgm:prSet presAssocID="{F0F755C8-B5BE-4CFD-8B35-961305413C92}" presName="connectorText" presStyleLbl="sibTrans2D1" presStyleIdx="0" presStyleCnt="4"/>
      <dgm:spPr/>
      <dgm:t>
        <a:bodyPr/>
        <a:lstStyle/>
        <a:p>
          <a:endParaRPr lang="es-MX"/>
        </a:p>
      </dgm:t>
    </dgm:pt>
    <dgm:pt modelId="{9C1FBA0D-3AF9-4036-82DD-7F6D278A65B0}" type="pres">
      <dgm:prSet presAssocID="{25053942-5BC2-4F54-9FBB-9338CDC238C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1C600E-DD7C-46F2-8B43-54B95BA5E09D}" type="pres">
      <dgm:prSet presAssocID="{6A595F76-621E-4D07-8A9D-18EE229DAD1D}" presName="sibTrans" presStyleLbl="sibTrans2D1" presStyleIdx="1" presStyleCnt="4"/>
      <dgm:spPr/>
      <dgm:t>
        <a:bodyPr/>
        <a:lstStyle/>
        <a:p>
          <a:endParaRPr lang="es-MX"/>
        </a:p>
      </dgm:t>
    </dgm:pt>
    <dgm:pt modelId="{7C1B62D6-A6FE-46AC-A7B3-0F503CCB9CF1}" type="pres">
      <dgm:prSet presAssocID="{6A595F76-621E-4D07-8A9D-18EE229DAD1D}" presName="connectorText" presStyleLbl="sibTrans2D1" presStyleIdx="1" presStyleCnt="4"/>
      <dgm:spPr/>
      <dgm:t>
        <a:bodyPr/>
        <a:lstStyle/>
        <a:p>
          <a:endParaRPr lang="es-MX"/>
        </a:p>
      </dgm:t>
    </dgm:pt>
    <dgm:pt modelId="{3B016428-09AC-4AF9-823A-A1D907CD5A11}" type="pres">
      <dgm:prSet presAssocID="{C02FAC6C-3439-4181-92DB-E59126CBCD1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87C498B-561D-40BA-9F89-AC7052BA3182}" type="pres">
      <dgm:prSet presAssocID="{3E1E9022-619B-4B2B-B736-05D1B067CF42}" presName="sibTrans" presStyleLbl="sibTrans2D1" presStyleIdx="2" presStyleCnt="4"/>
      <dgm:spPr/>
      <dgm:t>
        <a:bodyPr/>
        <a:lstStyle/>
        <a:p>
          <a:endParaRPr lang="es-MX"/>
        </a:p>
      </dgm:t>
    </dgm:pt>
    <dgm:pt modelId="{3BBB409B-9F3D-429C-8BB0-F3341D3235B8}" type="pres">
      <dgm:prSet presAssocID="{3E1E9022-619B-4B2B-B736-05D1B067CF42}" presName="connectorText" presStyleLbl="sibTrans2D1" presStyleIdx="2" presStyleCnt="4"/>
      <dgm:spPr/>
      <dgm:t>
        <a:bodyPr/>
        <a:lstStyle/>
        <a:p>
          <a:endParaRPr lang="es-MX"/>
        </a:p>
      </dgm:t>
    </dgm:pt>
    <dgm:pt modelId="{19C6730F-C3FD-4A3B-95CF-3337E63184D0}" type="pres">
      <dgm:prSet presAssocID="{DA6D5491-8CD0-4F84-B3BF-7276C0D017F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E7428A-F411-45DA-8BAD-446AAC0EB7BD}" type="pres">
      <dgm:prSet presAssocID="{87F94FF4-D02E-4EC0-9431-6495DA3F248D}" presName="sibTrans" presStyleLbl="sibTrans2D1" presStyleIdx="3" presStyleCnt="4"/>
      <dgm:spPr/>
      <dgm:t>
        <a:bodyPr/>
        <a:lstStyle/>
        <a:p>
          <a:endParaRPr lang="es-MX"/>
        </a:p>
      </dgm:t>
    </dgm:pt>
    <dgm:pt modelId="{97264F06-C43F-4C09-AFDE-13FDD49D20A7}" type="pres">
      <dgm:prSet presAssocID="{87F94FF4-D02E-4EC0-9431-6495DA3F248D}" presName="connectorText" presStyleLbl="sibTrans2D1" presStyleIdx="3" presStyleCnt="4"/>
      <dgm:spPr/>
      <dgm:t>
        <a:bodyPr/>
        <a:lstStyle/>
        <a:p>
          <a:endParaRPr lang="es-MX"/>
        </a:p>
      </dgm:t>
    </dgm:pt>
    <dgm:pt modelId="{AD8815ED-9B5B-4406-92E0-4FFF04D6F783}" type="pres">
      <dgm:prSet presAssocID="{3B6263CD-3F5C-4129-A466-FED228D7AF0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1BC7D63-88E3-4244-8061-96877944F161}" srcId="{8009CDC1-51B3-408D-8294-89C8357896A2}" destId="{C02FAC6C-3439-4181-92DB-E59126CBCD1A}" srcOrd="2" destOrd="0" parTransId="{D92F0F5F-F58C-4809-965B-B38135054423}" sibTransId="{3E1E9022-619B-4B2B-B736-05D1B067CF42}"/>
    <dgm:cxn modelId="{C8E005C8-3775-4C37-8FFD-BB0D2BB10DC6}" srcId="{8009CDC1-51B3-408D-8294-89C8357896A2}" destId="{F9E81A09-A1AA-4143-8F3C-EDC100A72FC2}" srcOrd="0" destOrd="0" parTransId="{31619305-DC51-43F8-8455-117F4F1AF2B1}" sibTransId="{F0F755C8-B5BE-4CFD-8B35-961305413C92}"/>
    <dgm:cxn modelId="{42F84DD1-8BA2-40DF-9C6A-87A38B2118DF}" type="presOf" srcId="{8009CDC1-51B3-408D-8294-89C8357896A2}" destId="{C8298E01-BFF3-4EBB-96C2-C5CF670C5DCE}" srcOrd="0" destOrd="0" presId="urn:microsoft.com/office/officeart/2005/8/layout/process5"/>
    <dgm:cxn modelId="{F7FD06A5-0663-4100-A483-149FCA859B75}" type="presOf" srcId="{C02FAC6C-3439-4181-92DB-E59126CBCD1A}" destId="{3B016428-09AC-4AF9-823A-A1D907CD5A11}" srcOrd="0" destOrd="0" presId="urn:microsoft.com/office/officeart/2005/8/layout/process5"/>
    <dgm:cxn modelId="{A419F7A5-C856-4516-8C65-4CC0444282EE}" type="presOf" srcId="{F9E81A09-A1AA-4143-8F3C-EDC100A72FC2}" destId="{6D1CB7A1-CB94-4487-9111-9C82779F7D4A}" srcOrd="0" destOrd="0" presId="urn:microsoft.com/office/officeart/2005/8/layout/process5"/>
    <dgm:cxn modelId="{18F1A09F-67C6-4DCF-BFB7-A8B6EBEE6151}" type="presOf" srcId="{87F94FF4-D02E-4EC0-9431-6495DA3F248D}" destId="{97264F06-C43F-4C09-AFDE-13FDD49D20A7}" srcOrd="1" destOrd="0" presId="urn:microsoft.com/office/officeart/2005/8/layout/process5"/>
    <dgm:cxn modelId="{BAC9A4CF-E8BA-4301-AAAF-572EB77A4C57}" type="presOf" srcId="{25053942-5BC2-4F54-9FBB-9338CDC238C6}" destId="{9C1FBA0D-3AF9-4036-82DD-7F6D278A65B0}" srcOrd="0" destOrd="0" presId="urn:microsoft.com/office/officeart/2005/8/layout/process5"/>
    <dgm:cxn modelId="{DB05FFBE-2D25-46A2-B491-AD2C9FC8FD08}" type="presOf" srcId="{F0F755C8-B5BE-4CFD-8B35-961305413C92}" destId="{4D5ECE97-B904-4870-856D-21D4F7C6F14C}" srcOrd="1" destOrd="0" presId="urn:microsoft.com/office/officeart/2005/8/layout/process5"/>
    <dgm:cxn modelId="{FCA42649-1211-4420-B710-4DF674962D90}" srcId="{8009CDC1-51B3-408D-8294-89C8357896A2}" destId="{DA6D5491-8CD0-4F84-B3BF-7276C0D017F9}" srcOrd="3" destOrd="0" parTransId="{78A98302-DA75-47A8-AD67-665B0BB8E5B6}" sibTransId="{87F94FF4-D02E-4EC0-9431-6495DA3F248D}"/>
    <dgm:cxn modelId="{003F84C5-6CCC-4923-8D10-2C994016022F}" type="presOf" srcId="{3E1E9022-619B-4B2B-B736-05D1B067CF42}" destId="{3BBB409B-9F3D-429C-8BB0-F3341D3235B8}" srcOrd="1" destOrd="0" presId="urn:microsoft.com/office/officeart/2005/8/layout/process5"/>
    <dgm:cxn modelId="{6DB3445C-036B-4ADB-8263-07EF9F6CF56C}" type="presOf" srcId="{3E1E9022-619B-4B2B-B736-05D1B067CF42}" destId="{587C498B-561D-40BA-9F89-AC7052BA3182}" srcOrd="0" destOrd="0" presId="urn:microsoft.com/office/officeart/2005/8/layout/process5"/>
    <dgm:cxn modelId="{C2692845-4B18-45FC-8A3D-48AC2683FD0F}" type="presOf" srcId="{6A595F76-621E-4D07-8A9D-18EE229DAD1D}" destId="{421C600E-DD7C-46F2-8B43-54B95BA5E09D}" srcOrd="0" destOrd="0" presId="urn:microsoft.com/office/officeart/2005/8/layout/process5"/>
    <dgm:cxn modelId="{AE29AAB0-701C-4F2B-A00D-4A83CF6F3027}" type="presOf" srcId="{DA6D5491-8CD0-4F84-B3BF-7276C0D017F9}" destId="{19C6730F-C3FD-4A3B-95CF-3337E63184D0}" srcOrd="0" destOrd="0" presId="urn:microsoft.com/office/officeart/2005/8/layout/process5"/>
    <dgm:cxn modelId="{F45DDC9D-2449-48F9-8503-6C1B4A6B184E}" type="presOf" srcId="{87F94FF4-D02E-4EC0-9431-6495DA3F248D}" destId="{B3E7428A-F411-45DA-8BAD-446AAC0EB7BD}" srcOrd="0" destOrd="0" presId="urn:microsoft.com/office/officeart/2005/8/layout/process5"/>
    <dgm:cxn modelId="{989CC298-33B6-4A88-BDF1-122187DF1D33}" type="presOf" srcId="{F0F755C8-B5BE-4CFD-8B35-961305413C92}" destId="{74B972AF-76C8-4703-BB37-8AEC91139289}" srcOrd="0" destOrd="0" presId="urn:microsoft.com/office/officeart/2005/8/layout/process5"/>
    <dgm:cxn modelId="{2FEF68B2-B30F-41EA-A1EC-DB340FA2336B}" srcId="{8009CDC1-51B3-408D-8294-89C8357896A2}" destId="{3B6263CD-3F5C-4129-A466-FED228D7AF07}" srcOrd="4" destOrd="0" parTransId="{5F25FD79-4BC9-4366-953C-198789CA8515}" sibTransId="{243E173C-2D65-4C2F-8F39-211C717CD0F8}"/>
    <dgm:cxn modelId="{BC99B4AA-E77E-4538-80F0-6E85B7CF9412}" type="presOf" srcId="{6A595F76-621E-4D07-8A9D-18EE229DAD1D}" destId="{7C1B62D6-A6FE-46AC-A7B3-0F503CCB9CF1}" srcOrd="1" destOrd="0" presId="urn:microsoft.com/office/officeart/2005/8/layout/process5"/>
    <dgm:cxn modelId="{2696F896-C4E3-4A2B-83C2-F9FD9CBA5A3A}" type="presOf" srcId="{3B6263CD-3F5C-4129-A466-FED228D7AF07}" destId="{AD8815ED-9B5B-4406-92E0-4FFF04D6F783}" srcOrd="0" destOrd="0" presId="urn:microsoft.com/office/officeart/2005/8/layout/process5"/>
    <dgm:cxn modelId="{1DC4914F-296C-4249-A68A-8334ECD4D94B}" srcId="{8009CDC1-51B3-408D-8294-89C8357896A2}" destId="{25053942-5BC2-4F54-9FBB-9338CDC238C6}" srcOrd="1" destOrd="0" parTransId="{C7D0DAA4-1CC4-4FD7-8977-8BD7417F263D}" sibTransId="{6A595F76-621E-4D07-8A9D-18EE229DAD1D}"/>
    <dgm:cxn modelId="{837BF022-6555-4833-9D5D-8BB21331A94D}" type="presParOf" srcId="{C8298E01-BFF3-4EBB-96C2-C5CF670C5DCE}" destId="{6D1CB7A1-CB94-4487-9111-9C82779F7D4A}" srcOrd="0" destOrd="0" presId="urn:microsoft.com/office/officeart/2005/8/layout/process5"/>
    <dgm:cxn modelId="{2C05EAB9-BE89-4A83-836A-7D78AE5E7A27}" type="presParOf" srcId="{C8298E01-BFF3-4EBB-96C2-C5CF670C5DCE}" destId="{74B972AF-76C8-4703-BB37-8AEC91139289}" srcOrd="1" destOrd="0" presId="urn:microsoft.com/office/officeart/2005/8/layout/process5"/>
    <dgm:cxn modelId="{A0D3B164-6773-4439-B147-8107A0116C19}" type="presParOf" srcId="{74B972AF-76C8-4703-BB37-8AEC91139289}" destId="{4D5ECE97-B904-4870-856D-21D4F7C6F14C}" srcOrd="0" destOrd="0" presId="urn:microsoft.com/office/officeart/2005/8/layout/process5"/>
    <dgm:cxn modelId="{DC253E23-1DEC-4612-93ED-B427CA680DFF}" type="presParOf" srcId="{C8298E01-BFF3-4EBB-96C2-C5CF670C5DCE}" destId="{9C1FBA0D-3AF9-4036-82DD-7F6D278A65B0}" srcOrd="2" destOrd="0" presId="urn:microsoft.com/office/officeart/2005/8/layout/process5"/>
    <dgm:cxn modelId="{B053DB7C-1364-4862-AF41-1547306995E9}" type="presParOf" srcId="{C8298E01-BFF3-4EBB-96C2-C5CF670C5DCE}" destId="{421C600E-DD7C-46F2-8B43-54B95BA5E09D}" srcOrd="3" destOrd="0" presId="urn:microsoft.com/office/officeart/2005/8/layout/process5"/>
    <dgm:cxn modelId="{1B661B4B-FFF4-4051-8EF6-65863C40D87F}" type="presParOf" srcId="{421C600E-DD7C-46F2-8B43-54B95BA5E09D}" destId="{7C1B62D6-A6FE-46AC-A7B3-0F503CCB9CF1}" srcOrd="0" destOrd="0" presId="urn:microsoft.com/office/officeart/2005/8/layout/process5"/>
    <dgm:cxn modelId="{EC4E8D34-7F9D-4B66-8607-9404B94B0263}" type="presParOf" srcId="{C8298E01-BFF3-4EBB-96C2-C5CF670C5DCE}" destId="{3B016428-09AC-4AF9-823A-A1D907CD5A11}" srcOrd="4" destOrd="0" presId="urn:microsoft.com/office/officeart/2005/8/layout/process5"/>
    <dgm:cxn modelId="{108DD25E-091E-4EF8-8598-F76C53E1D18A}" type="presParOf" srcId="{C8298E01-BFF3-4EBB-96C2-C5CF670C5DCE}" destId="{587C498B-561D-40BA-9F89-AC7052BA3182}" srcOrd="5" destOrd="0" presId="urn:microsoft.com/office/officeart/2005/8/layout/process5"/>
    <dgm:cxn modelId="{E451914D-F27B-410E-955D-0CE9CFB7ED79}" type="presParOf" srcId="{587C498B-561D-40BA-9F89-AC7052BA3182}" destId="{3BBB409B-9F3D-429C-8BB0-F3341D3235B8}" srcOrd="0" destOrd="0" presId="urn:microsoft.com/office/officeart/2005/8/layout/process5"/>
    <dgm:cxn modelId="{E7BEB345-77A7-41A5-8F1B-36C26B6B4D92}" type="presParOf" srcId="{C8298E01-BFF3-4EBB-96C2-C5CF670C5DCE}" destId="{19C6730F-C3FD-4A3B-95CF-3337E63184D0}" srcOrd="6" destOrd="0" presId="urn:microsoft.com/office/officeart/2005/8/layout/process5"/>
    <dgm:cxn modelId="{6D9D21DF-4171-45E1-8062-7896E16D7BBC}" type="presParOf" srcId="{C8298E01-BFF3-4EBB-96C2-C5CF670C5DCE}" destId="{B3E7428A-F411-45DA-8BAD-446AAC0EB7BD}" srcOrd="7" destOrd="0" presId="urn:microsoft.com/office/officeart/2005/8/layout/process5"/>
    <dgm:cxn modelId="{DEF01034-F1B2-4DAF-BBFB-7B310C969953}" type="presParOf" srcId="{B3E7428A-F411-45DA-8BAD-446AAC0EB7BD}" destId="{97264F06-C43F-4C09-AFDE-13FDD49D20A7}" srcOrd="0" destOrd="0" presId="urn:microsoft.com/office/officeart/2005/8/layout/process5"/>
    <dgm:cxn modelId="{ACB49C51-5751-4F98-9B1B-2AA013E6919E}" type="presParOf" srcId="{C8298E01-BFF3-4EBB-96C2-C5CF670C5DCE}" destId="{AD8815ED-9B5B-4406-92E0-4FFF04D6F783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C539BFB9-3433-425A-9147-46D44F297DAD}" type="presOf" srcId="{B5DB6BDF-A13D-4E69-8EC4-682C7299CA9B}" destId="{B0E41E7D-F6E9-460A-8CE1-164C305C3B52}" srcOrd="0" destOrd="0" presId="urn:microsoft.com/office/officeart/2005/8/layout/vList2"/>
    <dgm:cxn modelId="{DDE1BB57-00D6-461E-8D5A-8F3D02FF60C6}" type="presOf" srcId="{D1F7439E-0280-45B4-8EC8-6584755202EF}" destId="{B25F164B-37A0-45ED-9AC1-9126ABA19BDE}" srcOrd="0" destOrd="0" presId="urn:microsoft.com/office/officeart/2005/8/layout/vList2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7022A5EC-DE92-468C-9B4C-A2708AD48670}" type="presOf" srcId="{79BD4BEC-43E4-4E9D-95B9-CADEFD9E00E7}" destId="{19ED06D7-9EE3-44EF-95C4-5353FFEFC5E3}" srcOrd="0" destOrd="0" presId="urn:microsoft.com/office/officeart/2005/8/layout/vList2"/>
    <dgm:cxn modelId="{35641EDD-8023-451A-B44D-7B0D642E4F47}" type="presOf" srcId="{AFBA2F3D-956A-4B32-9CFF-6E2A0809F0F9}" destId="{69644525-18F9-4D6A-8960-4875E072023C}" srcOrd="0" destOrd="0" presId="urn:microsoft.com/office/officeart/2005/8/layout/vList2"/>
    <dgm:cxn modelId="{A8B4310D-56E8-411D-AFE8-D97BFAC009A9}" type="presOf" srcId="{378AC8D6-6F59-4077-848F-610A03738724}" destId="{11DBC610-4B39-4D62-873F-B7D950CF01ED}" srcOrd="0" destOrd="0" presId="urn:microsoft.com/office/officeart/2005/8/layout/vList2"/>
    <dgm:cxn modelId="{B7E4E806-B1ED-413C-ABD8-E064F2B0E118}" type="presOf" srcId="{9C53E905-C666-4A03-93F6-908F96309E7A}" destId="{F53835B0-7A02-4094-AF71-F5D8F4AAA6EF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42C0259D-9303-48DA-9D77-8D1E87D3F0EE}" type="presOf" srcId="{59E9F09E-E5C3-4CA6-B4FC-BD9F9D1F998F}" destId="{0A8896D1-1D3C-431F-9718-53FF1EC39D95}" srcOrd="0" destOrd="0" presId="urn:microsoft.com/office/officeart/2005/8/layout/vList2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EC5559CD-EBAB-439E-A0D4-F081025BE3B8}" type="presOf" srcId="{F17D4832-0095-4738-8316-99078C25AC4D}" destId="{295C961C-7D9E-4DB6-9B07-C1070E214103}" srcOrd="0" destOrd="0" presId="urn:microsoft.com/office/officeart/2005/8/layout/vList2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32A178A1-5C66-4656-88C7-46E41F66E0EE}" type="presOf" srcId="{CD0C2BFA-E129-4D7E-AE6F-77BB3199B00C}" destId="{A99DFE33-245D-4D66-8078-67AE776B72EE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504986B4-5657-4D2A-B070-0BD0DC581FAA}" type="presParOf" srcId="{11DBC610-4B39-4D62-873F-B7D950CF01ED}" destId="{295C961C-7D9E-4DB6-9B07-C1070E214103}" srcOrd="0" destOrd="0" presId="urn:microsoft.com/office/officeart/2005/8/layout/vList2"/>
    <dgm:cxn modelId="{C2C5E4AB-B03E-4EC9-937B-A5910664BB8F}" type="presParOf" srcId="{11DBC610-4B39-4D62-873F-B7D950CF01ED}" destId="{97904885-6D79-43FD-9789-CE5E41AD76AF}" srcOrd="1" destOrd="0" presId="urn:microsoft.com/office/officeart/2005/8/layout/vList2"/>
    <dgm:cxn modelId="{ADA2EA12-62D4-4F5E-9E38-C50C2D3300F0}" type="presParOf" srcId="{11DBC610-4B39-4D62-873F-B7D950CF01ED}" destId="{A99DFE33-245D-4D66-8078-67AE776B72EE}" srcOrd="2" destOrd="0" presId="urn:microsoft.com/office/officeart/2005/8/layout/vList2"/>
    <dgm:cxn modelId="{CDE3C3AA-B77B-4B82-A83C-F881E6B3616C}" type="presParOf" srcId="{11DBC610-4B39-4D62-873F-B7D950CF01ED}" destId="{B29F61C5-3302-42F7-9584-5C8EED116C1E}" srcOrd="3" destOrd="0" presId="urn:microsoft.com/office/officeart/2005/8/layout/vList2"/>
    <dgm:cxn modelId="{CF24A594-6013-4586-83FB-12D252A3D60C}" type="presParOf" srcId="{11DBC610-4B39-4D62-873F-B7D950CF01ED}" destId="{B0E41E7D-F6E9-460A-8CE1-164C305C3B52}" srcOrd="4" destOrd="0" presId="urn:microsoft.com/office/officeart/2005/8/layout/vList2"/>
    <dgm:cxn modelId="{3A59C2B6-5B64-494A-AB7E-8857F5100A76}" type="presParOf" srcId="{11DBC610-4B39-4D62-873F-B7D950CF01ED}" destId="{7FE7C920-1B44-4E40-8587-999FE9841ED3}" srcOrd="5" destOrd="0" presId="urn:microsoft.com/office/officeart/2005/8/layout/vList2"/>
    <dgm:cxn modelId="{2B9E8E91-3575-4D4A-B283-A65344EA2B0F}" type="presParOf" srcId="{11DBC610-4B39-4D62-873F-B7D950CF01ED}" destId="{69644525-18F9-4D6A-8960-4875E072023C}" srcOrd="6" destOrd="0" presId="urn:microsoft.com/office/officeart/2005/8/layout/vList2"/>
    <dgm:cxn modelId="{E0B3C92C-5609-4D42-9A2B-4AFAD155C533}" type="presParOf" srcId="{11DBC610-4B39-4D62-873F-B7D950CF01ED}" destId="{668CD2DD-7C33-4A0D-B2AE-3C8261735C7F}" srcOrd="7" destOrd="0" presId="urn:microsoft.com/office/officeart/2005/8/layout/vList2"/>
    <dgm:cxn modelId="{6410D4AF-26C4-44DB-B86C-BE276D043CDE}" type="presParOf" srcId="{11DBC610-4B39-4D62-873F-B7D950CF01ED}" destId="{19ED06D7-9EE3-44EF-95C4-5353FFEFC5E3}" srcOrd="8" destOrd="0" presId="urn:microsoft.com/office/officeart/2005/8/layout/vList2"/>
    <dgm:cxn modelId="{E3005042-3360-4274-B313-EF7A9CC8EC1C}" type="presParOf" srcId="{11DBC610-4B39-4D62-873F-B7D950CF01ED}" destId="{A0408FF5-259E-4D5E-A7D4-FEFA4A67F33B}" srcOrd="9" destOrd="0" presId="urn:microsoft.com/office/officeart/2005/8/layout/vList2"/>
    <dgm:cxn modelId="{183FDABB-1E6E-4B34-9F18-D57E4B2CF3B8}" type="presParOf" srcId="{11DBC610-4B39-4D62-873F-B7D950CF01ED}" destId="{0A8896D1-1D3C-431F-9718-53FF1EC39D95}" srcOrd="10" destOrd="0" presId="urn:microsoft.com/office/officeart/2005/8/layout/vList2"/>
    <dgm:cxn modelId="{9D8B7332-8D1F-43DE-8FAF-4901DA71554B}" type="presParOf" srcId="{11DBC610-4B39-4D62-873F-B7D950CF01ED}" destId="{735C9516-E078-4261-AE73-EC626F6D2489}" srcOrd="11" destOrd="0" presId="urn:microsoft.com/office/officeart/2005/8/layout/vList2"/>
    <dgm:cxn modelId="{FAD890F6-5B75-4AA5-B04F-C364A55CC7DA}" type="presParOf" srcId="{11DBC610-4B39-4D62-873F-B7D950CF01ED}" destId="{F53835B0-7A02-4094-AF71-F5D8F4AAA6EF}" srcOrd="12" destOrd="0" presId="urn:microsoft.com/office/officeart/2005/8/layout/vList2"/>
    <dgm:cxn modelId="{84598305-09DD-4B38-A56B-6A30213D4946}" type="presParOf" srcId="{11DBC610-4B39-4D62-873F-B7D950CF01ED}" destId="{F0039CD0-6A0F-4CCC-87F1-DA3821B97429}" srcOrd="13" destOrd="0" presId="urn:microsoft.com/office/officeart/2005/8/layout/vList2"/>
    <dgm:cxn modelId="{84150EAF-D3C9-462B-96B4-3ABECDCCF7F4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2FA1E0A-7DE0-4AA5-B2E1-675ED72A73E9}" type="presOf" srcId="{F17D4832-0095-4738-8316-99078C25AC4D}" destId="{295C961C-7D9E-4DB6-9B07-C1070E214103}" srcOrd="0" destOrd="0" presId="urn:microsoft.com/office/officeart/2005/8/layout/vList2"/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24FD8C4A-949F-47F2-BB6C-ED29E0D80452}" type="presOf" srcId="{9C53E905-C666-4A03-93F6-908F96309E7A}" destId="{F53835B0-7A02-4094-AF71-F5D8F4AAA6EF}" srcOrd="0" destOrd="0" presId="urn:microsoft.com/office/officeart/2005/8/layout/vList2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05E6C904-E714-4DE7-85D0-A86A44EBCCF5}" type="presOf" srcId="{378AC8D6-6F59-4077-848F-610A03738724}" destId="{11DBC610-4B39-4D62-873F-B7D950CF01ED}" srcOrd="0" destOrd="0" presId="urn:microsoft.com/office/officeart/2005/8/layout/vList2"/>
    <dgm:cxn modelId="{F22872FB-0BEE-4707-9D39-88ECB59531BE}" type="presOf" srcId="{B5DB6BDF-A13D-4E69-8EC4-682C7299CA9B}" destId="{B0E41E7D-F6E9-460A-8CE1-164C305C3B52}" srcOrd="0" destOrd="0" presId="urn:microsoft.com/office/officeart/2005/8/layout/vList2"/>
    <dgm:cxn modelId="{82322AA6-4C00-479C-990F-B12B6AB1D62F}" type="presOf" srcId="{CD0C2BFA-E129-4D7E-AE6F-77BB3199B00C}" destId="{A99DFE33-245D-4D66-8078-67AE776B72EE}" srcOrd="0" destOrd="0" presId="urn:microsoft.com/office/officeart/2005/8/layout/vList2"/>
    <dgm:cxn modelId="{F72D7B52-2E36-4EBE-AE66-CA53B9F60582}" type="presOf" srcId="{D1F7439E-0280-45B4-8EC8-6584755202EF}" destId="{B25F164B-37A0-45ED-9AC1-9126ABA19BDE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5B3EC7AB-4817-475F-BBD7-D10EEDAD7DA8}" type="presOf" srcId="{59E9F09E-E5C3-4CA6-B4FC-BD9F9D1F998F}" destId="{0A8896D1-1D3C-431F-9718-53FF1EC39D95}" srcOrd="0" destOrd="0" presId="urn:microsoft.com/office/officeart/2005/8/layout/vList2"/>
    <dgm:cxn modelId="{9972F4D0-9FA9-46B8-9EC3-01FBF3872BAE}" type="presOf" srcId="{AFBA2F3D-956A-4B32-9CFF-6E2A0809F0F9}" destId="{69644525-18F9-4D6A-8960-4875E072023C}" srcOrd="0" destOrd="0" presId="urn:microsoft.com/office/officeart/2005/8/layout/vList2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ECCA4508-D785-448A-81B4-90B6D11B0BD3}" type="presOf" srcId="{79BD4BEC-43E4-4E9D-95B9-CADEFD9E00E7}" destId="{19ED06D7-9EE3-44EF-95C4-5353FFEFC5E3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A1509EFE-40FB-4B70-B2A8-FD6B373971DE}" type="presParOf" srcId="{11DBC610-4B39-4D62-873F-B7D950CF01ED}" destId="{295C961C-7D9E-4DB6-9B07-C1070E214103}" srcOrd="0" destOrd="0" presId="urn:microsoft.com/office/officeart/2005/8/layout/vList2"/>
    <dgm:cxn modelId="{90E3901F-2B83-4B32-B4FE-D65AB2E6FAAA}" type="presParOf" srcId="{11DBC610-4B39-4D62-873F-B7D950CF01ED}" destId="{97904885-6D79-43FD-9789-CE5E41AD76AF}" srcOrd="1" destOrd="0" presId="urn:microsoft.com/office/officeart/2005/8/layout/vList2"/>
    <dgm:cxn modelId="{1A0B9C9D-5DD6-4F29-9F47-5C1275A9995B}" type="presParOf" srcId="{11DBC610-4B39-4D62-873F-B7D950CF01ED}" destId="{A99DFE33-245D-4D66-8078-67AE776B72EE}" srcOrd="2" destOrd="0" presId="urn:microsoft.com/office/officeart/2005/8/layout/vList2"/>
    <dgm:cxn modelId="{AC8838F1-979A-4CF8-89D1-0CE33263A720}" type="presParOf" srcId="{11DBC610-4B39-4D62-873F-B7D950CF01ED}" destId="{B29F61C5-3302-42F7-9584-5C8EED116C1E}" srcOrd="3" destOrd="0" presId="urn:microsoft.com/office/officeart/2005/8/layout/vList2"/>
    <dgm:cxn modelId="{BD1A3090-74E5-444A-A141-92F4EA0C8085}" type="presParOf" srcId="{11DBC610-4B39-4D62-873F-B7D950CF01ED}" destId="{B0E41E7D-F6E9-460A-8CE1-164C305C3B52}" srcOrd="4" destOrd="0" presId="urn:microsoft.com/office/officeart/2005/8/layout/vList2"/>
    <dgm:cxn modelId="{6D998C7A-19C9-42DA-8947-63DE81578A2F}" type="presParOf" srcId="{11DBC610-4B39-4D62-873F-B7D950CF01ED}" destId="{7FE7C920-1B44-4E40-8587-999FE9841ED3}" srcOrd="5" destOrd="0" presId="urn:microsoft.com/office/officeart/2005/8/layout/vList2"/>
    <dgm:cxn modelId="{58AC5431-8BC6-4A71-A0A3-1A87186A6826}" type="presParOf" srcId="{11DBC610-4B39-4D62-873F-B7D950CF01ED}" destId="{69644525-18F9-4D6A-8960-4875E072023C}" srcOrd="6" destOrd="0" presId="urn:microsoft.com/office/officeart/2005/8/layout/vList2"/>
    <dgm:cxn modelId="{D0AD279B-39B4-418E-B26E-823603C632FC}" type="presParOf" srcId="{11DBC610-4B39-4D62-873F-B7D950CF01ED}" destId="{668CD2DD-7C33-4A0D-B2AE-3C8261735C7F}" srcOrd="7" destOrd="0" presId="urn:microsoft.com/office/officeart/2005/8/layout/vList2"/>
    <dgm:cxn modelId="{BA2AA221-9432-4603-B54C-F212DECC64E2}" type="presParOf" srcId="{11DBC610-4B39-4D62-873F-B7D950CF01ED}" destId="{19ED06D7-9EE3-44EF-95C4-5353FFEFC5E3}" srcOrd="8" destOrd="0" presId="urn:microsoft.com/office/officeart/2005/8/layout/vList2"/>
    <dgm:cxn modelId="{C4967B60-7DB2-40B0-8829-E56601E392F1}" type="presParOf" srcId="{11DBC610-4B39-4D62-873F-B7D950CF01ED}" destId="{A0408FF5-259E-4D5E-A7D4-FEFA4A67F33B}" srcOrd="9" destOrd="0" presId="urn:microsoft.com/office/officeart/2005/8/layout/vList2"/>
    <dgm:cxn modelId="{7739AC12-F061-4606-8187-B82CC8755123}" type="presParOf" srcId="{11DBC610-4B39-4D62-873F-B7D950CF01ED}" destId="{0A8896D1-1D3C-431F-9718-53FF1EC39D95}" srcOrd="10" destOrd="0" presId="urn:microsoft.com/office/officeart/2005/8/layout/vList2"/>
    <dgm:cxn modelId="{23CCAD2E-9D7E-4930-9823-3E584C2E2B4B}" type="presParOf" srcId="{11DBC610-4B39-4D62-873F-B7D950CF01ED}" destId="{735C9516-E078-4261-AE73-EC626F6D2489}" srcOrd="11" destOrd="0" presId="urn:microsoft.com/office/officeart/2005/8/layout/vList2"/>
    <dgm:cxn modelId="{3EBEA376-7C76-4EC5-87C8-8F8636F9AEFA}" type="presParOf" srcId="{11DBC610-4B39-4D62-873F-B7D950CF01ED}" destId="{F53835B0-7A02-4094-AF71-F5D8F4AAA6EF}" srcOrd="12" destOrd="0" presId="urn:microsoft.com/office/officeart/2005/8/layout/vList2"/>
    <dgm:cxn modelId="{9A9E7B43-5B66-43E1-A4AF-A58AFB17B981}" type="presParOf" srcId="{11DBC610-4B39-4D62-873F-B7D950CF01ED}" destId="{F0039CD0-6A0F-4CCC-87F1-DA3821B97429}" srcOrd="13" destOrd="0" presId="urn:microsoft.com/office/officeart/2005/8/layout/vList2"/>
    <dgm:cxn modelId="{07B7A4B6-D48D-4058-B8CA-D3B5C4A343DC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37C4A4A3-54CB-4FA4-9345-03609C457377}" type="presOf" srcId="{F17D4832-0095-4738-8316-99078C25AC4D}" destId="{295C961C-7D9E-4DB6-9B07-C1070E214103}" srcOrd="0" destOrd="0" presId="urn:microsoft.com/office/officeart/2005/8/layout/vList2"/>
    <dgm:cxn modelId="{2BAB2CBA-53AE-4948-BCB9-D8AD5E37CB75}" type="presOf" srcId="{79BD4BEC-43E4-4E9D-95B9-CADEFD9E00E7}" destId="{19ED06D7-9EE3-44EF-95C4-5353FFEFC5E3}" srcOrd="0" destOrd="0" presId="urn:microsoft.com/office/officeart/2005/8/layout/vList2"/>
    <dgm:cxn modelId="{DC3714AA-1AB0-445C-AD3D-228C2AFE569F}" type="presOf" srcId="{59E9F09E-E5C3-4CA6-B4FC-BD9F9D1F998F}" destId="{0A8896D1-1D3C-431F-9718-53FF1EC39D95}" srcOrd="0" destOrd="0" presId="urn:microsoft.com/office/officeart/2005/8/layout/vList2"/>
    <dgm:cxn modelId="{5BEFD34A-6B1C-4D5F-895B-B7586071C78E}" type="presOf" srcId="{378AC8D6-6F59-4077-848F-610A03738724}" destId="{11DBC610-4B39-4D62-873F-B7D950CF01ED}" srcOrd="0" destOrd="0" presId="urn:microsoft.com/office/officeart/2005/8/layout/vList2"/>
    <dgm:cxn modelId="{E0083EDB-BE9C-4787-BAB7-08754665D727}" type="presOf" srcId="{B5DB6BDF-A13D-4E69-8EC4-682C7299CA9B}" destId="{B0E41E7D-F6E9-460A-8CE1-164C305C3B52}" srcOrd="0" destOrd="0" presId="urn:microsoft.com/office/officeart/2005/8/layout/vList2"/>
    <dgm:cxn modelId="{B8B0EE3A-A09B-4379-93FE-89954F8A9780}" type="presOf" srcId="{AFBA2F3D-956A-4B32-9CFF-6E2A0809F0F9}" destId="{69644525-18F9-4D6A-8960-4875E072023C}" srcOrd="0" destOrd="0" presId="urn:microsoft.com/office/officeart/2005/8/layout/vList2"/>
    <dgm:cxn modelId="{B6E60FF1-7BA3-4578-88BB-988037379A81}" type="presOf" srcId="{9C53E905-C666-4A03-93F6-908F96309E7A}" destId="{F53835B0-7A02-4094-AF71-F5D8F4AAA6EF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C1CBB88B-DE27-4D48-BEB3-C9E2C8869082}" type="presOf" srcId="{CD0C2BFA-E129-4D7E-AE6F-77BB3199B00C}" destId="{A99DFE33-245D-4D66-8078-67AE776B72EE}" srcOrd="0" destOrd="0" presId="urn:microsoft.com/office/officeart/2005/8/layout/vList2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3594D39A-5107-4B60-A652-82254CB6B2FD}" type="presOf" srcId="{D1F7439E-0280-45B4-8EC8-6584755202EF}" destId="{B25F164B-37A0-45ED-9AC1-9126ABA19BDE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780D1880-6E51-4C5B-8FB9-45EF1F96EA35}" type="presParOf" srcId="{11DBC610-4B39-4D62-873F-B7D950CF01ED}" destId="{295C961C-7D9E-4DB6-9B07-C1070E214103}" srcOrd="0" destOrd="0" presId="urn:microsoft.com/office/officeart/2005/8/layout/vList2"/>
    <dgm:cxn modelId="{63267300-CC5F-40B3-8537-B7A257242A33}" type="presParOf" srcId="{11DBC610-4B39-4D62-873F-B7D950CF01ED}" destId="{97904885-6D79-43FD-9789-CE5E41AD76AF}" srcOrd="1" destOrd="0" presId="urn:microsoft.com/office/officeart/2005/8/layout/vList2"/>
    <dgm:cxn modelId="{FB149F8E-6B82-46CE-BED0-AD9DB4474CAD}" type="presParOf" srcId="{11DBC610-4B39-4D62-873F-B7D950CF01ED}" destId="{A99DFE33-245D-4D66-8078-67AE776B72EE}" srcOrd="2" destOrd="0" presId="urn:microsoft.com/office/officeart/2005/8/layout/vList2"/>
    <dgm:cxn modelId="{DED4CA2A-108C-486B-9751-BE605F5B67B4}" type="presParOf" srcId="{11DBC610-4B39-4D62-873F-B7D950CF01ED}" destId="{B29F61C5-3302-42F7-9584-5C8EED116C1E}" srcOrd="3" destOrd="0" presId="urn:microsoft.com/office/officeart/2005/8/layout/vList2"/>
    <dgm:cxn modelId="{94945D46-93B6-4969-BA07-8389FC0AA1A8}" type="presParOf" srcId="{11DBC610-4B39-4D62-873F-B7D950CF01ED}" destId="{B0E41E7D-F6E9-460A-8CE1-164C305C3B52}" srcOrd="4" destOrd="0" presId="urn:microsoft.com/office/officeart/2005/8/layout/vList2"/>
    <dgm:cxn modelId="{FDFB1B77-5E8A-4C29-9D3E-4A53C56178A1}" type="presParOf" srcId="{11DBC610-4B39-4D62-873F-B7D950CF01ED}" destId="{7FE7C920-1B44-4E40-8587-999FE9841ED3}" srcOrd="5" destOrd="0" presId="urn:microsoft.com/office/officeart/2005/8/layout/vList2"/>
    <dgm:cxn modelId="{27609774-9489-4C65-B0BF-AF99AC5293E6}" type="presParOf" srcId="{11DBC610-4B39-4D62-873F-B7D950CF01ED}" destId="{69644525-18F9-4D6A-8960-4875E072023C}" srcOrd="6" destOrd="0" presId="urn:microsoft.com/office/officeart/2005/8/layout/vList2"/>
    <dgm:cxn modelId="{FF0F537F-0882-4F7D-BF1E-9FD0C7D77AA8}" type="presParOf" srcId="{11DBC610-4B39-4D62-873F-B7D950CF01ED}" destId="{668CD2DD-7C33-4A0D-B2AE-3C8261735C7F}" srcOrd="7" destOrd="0" presId="urn:microsoft.com/office/officeart/2005/8/layout/vList2"/>
    <dgm:cxn modelId="{8D5C3027-B2AB-4D62-9040-AA0CA96B0919}" type="presParOf" srcId="{11DBC610-4B39-4D62-873F-B7D950CF01ED}" destId="{19ED06D7-9EE3-44EF-95C4-5353FFEFC5E3}" srcOrd="8" destOrd="0" presId="urn:microsoft.com/office/officeart/2005/8/layout/vList2"/>
    <dgm:cxn modelId="{9C3EB86B-CE68-48B4-8A23-47B7020E727B}" type="presParOf" srcId="{11DBC610-4B39-4D62-873F-B7D950CF01ED}" destId="{A0408FF5-259E-4D5E-A7D4-FEFA4A67F33B}" srcOrd="9" destOrd="0" presId="urn:microsoft.com/office/officeart/2005/8/layout/vList2"/>
    <dgm:cxn modelId="{3C45C67D-ACE4-41BA-9240-73B046953BD1}" type="presParOf" srcId="{11DBC610-4B39-4D62-873F-B7D950CF01ED}" destId="{0A8896D1-1D3C-431F-9718-53FF1EC39D95}" srcOrd="10" destOrd="0" presId="urn:microsoft.com/office/officeart/2005/8/layout/vList2"/>
    <dgm:cxn modelId="{CBF807A1-CFC7-49EC-A948-AF23C2664767}" type="presParOf" srcId="{11DBC610-4B39-4D62-873F-B7D950CF01ED}" destId="{735C9516-E078-4261-AE73-EC626F6D2489}" srcOrd="11" destOrd="0" presId="urn:microsoft.com/office/officeart/2005/8/layout/vList2"/>
    <dgm:cxn modelId="{83346DCE-E361-48DD-8BC7-789F7D04A2B8}" type="presParOf" srcId="{11DBC610-4B39-4D62-873F-B7D950CF01ED}" destId="{F53835B0-7A02-4094-AF71-F5D8F4AAA6EF}" srcOrd="12" destOrd="0" presId="urn:microsoft.com/office/officeart/2005/8/layout/vList2"/>
    <dgm:cxn modelId="{D4E18605-6559-4EA3-AEBC-A3FCD52006FF}" type="presParOf" srcId="{11DBC610-4B39-4D62-873F-B7D950CF01ED}" destId="{F0039CD0-6A0F-4CCC-87F1-DA3821B97429}" srcOrd="13" destOrd="0" presId="urn:microsoft.com/office/officeart/2005/8/layout/vList2"/>
    <dgm:cxn modelId="{11E0D254-973A-4E1C-9578-7EB6824EB29A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0D4CD772-AF2D-47FE-BACF-0AB9C3F09E02}" type="presOf" srcId="{B5DB6BDF-A13D-4E69-8EC4-682C7299CA9B}" destId="{B0E41E7D-F6E9-460A-8CE1-164C305C3B52}" srcOrd="0" destOrd="0" presId="urn:microsoft.com/office/officeart/2005/8/layout/vList2"/>
    <dgm:cxn modelId="{B89AF338-4CE0-41A8-B137-75AA3DE793A5}" type="presOf" srcId="{378AC8D6-6F59-4077-848F-610A03738724}" destId="{11DBC610-4B39-4D62-873F-B7D950CF01ED}" srcOrd="0" destOrd="0" presId="urn:microsoft.com/office/officeart/2005/8/layout/vList2"/>
    <dgm:cxn modelId="{9C49129E-617B-4A41-8AC9-0AB261B3667F}" type="presOf" srcId="{CD0C2BFA-E129-4D7E-AE6F-77BB3199B00C}" destId="{A99DFE33-245D-4D66-8078-67AE776B72EE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4ACC7D25-482D-4CCF-8B88-5331D06C85AF}" type="presOf" srcId="{79BD4BEC-43E4-4E9D-95B9-CADEFD9E00E7}" destId="{19ED06D7-9EE3-44EF-95C4-5353FFEFC5E3}" srcOrd="0" destOrd="0" presId="urn:microsoft.com/office/officeart/2005/8/layout/vList2"/>
    <dgm:cxn modelId="{77F3173C-9DEB-4ADD-B506-C59909472967}" type="presOf" srcId="{F17D4832-0095-4738-8316-99078C25AC4D}" destId="{295C961C-7D9E-4DB6-9B07-C1070E214103}" srcOrd="0" destOrd="0" presId="urn:microsoft.com/office/officeart/2005/8/layout/vList2"/>
    <dgm:cxn modelId="{602B3D26-BE9A-4D51-B0AD-4D13B98242FD}" type="presOf" srcId="{9C53E905-C666-4A03-93F6-908F96309E7A}" destId="{F53835B0-7A02-4094-AF71-F5D8F4AAA6EF}" srcOrd="0" destOrd="0" presId="urn:microsoft.com/office/officeart/2005/8/layout/vList2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463E2CBF-2179-4232-9C9D-86A72BC93DA0}" type="presOf" srcId="{59E9F09E-E5C3-4CA6-B4FC-BD9F9D1F998F}" destId="{0A8896D1-1D3C-431F-9718-53FF1EC39D95}" srcOrd="0" destOrd="0" presId="urn:microsoft.com/office/officeart/2005/8/layout/vList2"/>
    <dgm:cxn modelId="{BF210D43-2415-4256-A04F-4E371F13C406}" type="presOf" srcId="{AFBA2F3D-956A-4B32-9CFF-6E2A0809F0F9}" destId="{69644525-18F9-4D6A-8960-4875E072023C}" srcOrd="0" destOrd="0" presId="urn:microsoft.com/office/officeart/2005/8/layout/vList2"/>
    <dgm:cxn modelId="{B17638CF-F27C-4361-AE30-D6044B7743DE}" type="presOf" srcId="{D1F7439E-0280-45B4-8EC8-6584755202EF}" destId="{B25F164B-37A0-45ED-9AC1-9126ABA19BDE}" srcOrd="0" destOrd="0" presId="urn:microsoft.com/office/officeart/2005/8/layout/vList2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1A53E8BA-26A9-4148-A551-04FB083367DA}" type="presParOf" srcId="{11DBC610-4B39-4D62-873F-B7D950CF01ED}" destId="{295C961C-7D9E-4DB6-9B07-C1070E214103}" srcOrd="0" destOrd="0" presId="urn:microsoft.com/office/officeart/2005/8/layout/vList2"/>
    <dgm:cxn modelId="{07F6E9D4-E7E2-4206-8D8E-FA98FDF1C3A1}" type="presParOf" srcId="{11DBC610-4B39-4D62-873F-B7D950CF01ED}" destId="{97904885-6D79-43FD-9789-CE5E41AD76AF}" srcOrd="1" destOrd="0" presId="urn:microsoft.com/office/officeart/2005/8/layout/vList2"/>
    <dgm:cxn modelId="{349B7BD7-88B9-41E4-AEB2-2FAF389E1DA2}" type="presParOf" srcId="{11DBC610-4B39-4D62-873F-B7D950CF01ED}" destId="{A99DFE33-245D-4D66-8078-67AE776B72EE}" srcOrd="2" destOrd="0" presId="urn:microsoft.com/office/officeart/2005/8/layout/vList2"/>
    <dgm:cxn modelId="{9C309610-DB6E-466D-B324-E158D73D1E51}" type="presParOf" srcId="{11DBC610-4B39-4D62-873F-B7D950CF01ED}" destId="{B29F61C5-3302-42F7-9584-5C8EED116C1E}" srcOrd="3" destOrd="0" presId="urn:microsoft.com/office/officeart/2005/8/layout/vList2"/>
    <dgm:cxn modelId="{378E8895-3FAA-4C07-A89F-96B632372DE7}" type="presParOf" srcId="{11DBC610-4B39-4D62-873F-B7D950CF01ED}" destId="{B0E41E7D-F6E9-460A-8CE1-164C305C3B52}" srcOrd="4" destOrd="0" presId="urn:microsoft.com/office/officeart/2005/8/layout/vList2"/>
    <dgm:cxn modelId="{5A5B7909-B2FA-45EA-AC25-5644BA4647A3}" type="presParOf" srcId="{11DBC610-4B39-4D62-873F-B7D950CF01ED}" destId="{7FE7C920-1B44-4E40-8587-999FE9841ED3}" srcOrd="5" destOrd="0" presId="urn:microsoft.com/office/officeart/2005/8/layout/vList2"/>
    <dgm:cxn modelId="{5E798E86-477D-4869-8F58-8A7255A6BE7D}" type="presParOf" srcId="{11DBC610-4B39-4D62-873F-B7D950CF01ED}" destId="{69644525-18F9-4D6A-8960-4875E072023C}" srcOrd="6" destOrd="0" presId="urn:microsoft.com/office/officeart/2005/8/layout/vList2"/>
    <dgm:cxn modelId="{766834F2-A5E9-4470-8A8C-600C31C3F0C5}" type="presParOf" srcId="{11DBC610-4B39-4D62-873F-B7D950CF01ED}" destId="{668CD2DD-7C33-4A0D-B2AE-3C8261735C7F}" srcOrd="7" destOrd="0" presId="urn:microsoft.com/office/officeart/2005/8/layout/vList2"/>
    <dgm:cxn modelId="{C0505937-05A3-4A81-8877-D0E9EA7E7025}" type="presParOf" srcId="{11DBC610-4B39-4D62-873F-B7D950CF01ED}" destId="{19ED06D7-9EE3-44EF-95C4-5353FFEFC5E3}" srcOrd="8" destOrd="0" presId="urn:microsoft.com/office/officeart/2005/8/layout/vList2"/>
    <dgm:cxn modelId="{8C8AA042-1F16-4E01-8398-13262E1954DB}" type="presParOf" srcId="{11DBC610-4B39-4D62-873F-B7D950CF01ED}" destId="{A0408FF5-259E-4D5E-A7D4-FEFA4A67F33B}" srcOrd="9" destOrd="0" presId="urn:microsoft.com/office/officeart/2005/8/layout/vList2"/>
    <dgm:cxn modelId="{FB911D02-47E1-4D4A-8EA9-A4F4CB7FD72F}" type="presParOf" srcId="{11DBC610-4B39-4D62-873F-B7D950CF01ED}" destId="{0A8896D1-1D3C-431F-9718-53FF1EC39D95}" srcOrd="10" destOrd="0" presId="urn:microsoft.com/office/officeart/2005/8/layout/vList2"/>
    <dgm:cxn modelId="{717F9EA5-18C6-4624-AA82-5417C42AD3BE}" type="presParOf" srcId="{11DBC610-4B39-4D62-873F-B7D950CF01ED}" destId="{735C9516-E078-4261-AE73-EC626F6D2489}" srcOrd="11" destOrd="0" presId="urn:microsoft.com/office/officeart/2005/8/layout/vList2"/>
    <dgm:cxn modelId="{0FE65E7E-3016-47B9-8D28-2CD7E81D30B6}" type="presParOf" srcId="{11DBC610-4B39-4D62-873F-B7D950CF01ED}" destId="{F53835B0-7A02-4094-AF71-F5D8F4AAA6EF}" srcOrd="12" destOrd="0" presId="urn:microsoft.com/office/officeart/2005/8/layout/vList2"/>
    <dgm:cxn modelId="{30528EBA-B10F-4A5F-A78C-F9DF434729B8}" type="presParOf" srcId="{11DBC610-4B39-4D62-873F-B7D950CF01ED}" destId="{F0039CD0-6A0F-4CCC-87F1-DA3821B97429}" srcOrd="13" destOrd="0" presId="urn:microsoft.com/office/officeart/2005/8/layout/vList2"/>
    <dgm:cxn modelId="{BF8E1E6C-B8DF-4CB6-AE00-9FE4C2C06527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A4AED8C0-8DDD-47F7-AB41-6025D1CFBECC}" type="presOf" srcId="{B5DB6BDF-A13D-4E69-8EC4-682C7299CA9B}" destId="{B0E41E7D-F6E9-460A-8CE1-164C305C3B52}" srcOrd="0" destOrd="0" presId="urn:microsoft.com/office/officeart/2005/8/layout/vList2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ED08A029-50D6-4F03-BB8C-D4AB95E6B197}" type="presOf" srcId="{378AC8D6-6F59-4077-848F-610A03738724}" destId="{11DBC610-4B39-4D62-873F-B7D950CF01ED}" srcOrd="0" destOrd="0" presId="urn:microsoft.com/office/officeart/2005/8/layout/vList2"/>
    <dgm:cxn modelId="{369A21E9-F346-44E1-A79A-1E534F1CC0DA}" type="presOf" srcId="{CD0C2BFA-E129-4D7E-AE6F-77BB3199B00C}" destId="{A99DFE33-245D-4D66-8078-67AE776B72EE}" srcOrd="0" destOrd="0" presId="urn:microsoft.com/office/officeart/2005/8/layout/vList2"/>
    <dgm:cxn modelId="{EEA7B13A-0348-48F0-84CC-37803C48030D}" type="presOf" srcId="{9C53E905-C666-4A03-93F6-908F96309E7A}" destId="{F53835B0-7A02-4094-AF71-F5D8F4AAA6EF}" srcOrd="0" destOrd="0" presId="urn:microsoft.com/office/officeart/2005/8/layout/vList2"/>
    <dgm:cxn modelId="{15F6FFBA-B599-4BC8-8BA7-3F3A7BEFE804}" type="presOf" srcId="{D1F7439E-0280-45B4-8EC8-6584755202EF}" destId="{B25F164B-37A0-45ED-9AC1-9126ABA19BDE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B6355338-9E23-4D29-96A3-011ED6D5D5FD}" type="presOf" srcId="{AFBA2F3D-956A-4B32-9CFF-6E2A0809F0F9}" destId="{69644525-18F9-4D6A-8960-4875E072023C}" srcOrd="0" destOrd="0" presId="urn:microsoft.com/office/officeart/2005/8/layout/vList2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F5203CAB-CFA8-4746-9902-BBB3AF38A0A7}" type="presOf" srcId="{79BD4BEC-43E4-4E9D-95B9-CADEFD9E00E7}" destId="{19ED06D7-9EE3-44EF-95C4-5353FFEFC5E3}" srcOrd="0" destOrd="0" presId="urn:microsoft.com/office/officeart/2005/8/layout/vList2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688B2A5B-B8D4-48A0-8FDB-1EE96F9F22A3}" type="presOf" srcId="{59E9F09E-E5C3-4CA6-B4FC-BD9F9D1F998F}" destId="{0A8896D1-1D3C-431F-9718-53FF1EC39D95}" srcOrd="0" destOrd="0" presId="urn:microsoft.com/office/officeart/2005/8/layout/vList2"/>
    <dgm:cxn modelId="{CABC8FF5-F03F-4303-B0E6-E3A2138E1282}" type="presOf" srcId="{F17D4832-0095-4738-8316-99078C25AC4D}" destId="{295C961C-7D9E-4DB6-9B07-C1070E214103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CCC92415-9007-4658-89F0-8B341B66F063}" type="presParOf" srcId="{11DBC610-4B39-4D62-873F-B7D950CF01ED}" destId="{295C961C-7D9E-4DB6-9B07-C1070E214103}" srcOrd="0" destOrd="0" presId="urn:microsoft.com/office/officeart/2005/8/layout/vList2"/>
    <dgm:cxn modelId="{A92257FA-A924-4984-8A01-600719E536A2}" type="presParOf" srcId="{11DBC610-4B39-4D62-873F-B7D950CF01ED}" destId="{97904885-6D79-43FD-9789-CE5E41AD76AF}" srcOrd="1" destOrd="0" presId="urn:microsoft.com/office/officeart/2005/8/layout/vList2"/>
    <dgm:cxn modelId="{9431846F-A45B-48E5-B00B-5596C8FC3644}" type="presParOf" srcId="{11DBC610-4B39-4D62-873F-B7D950CF01ED}" destId="{A99DFE33-245D-4D66-8078-67AE776B72EE}" srcOrd="2" destOrd="0" presId="urn:microsoft.com/office/officeart/2005/8/layout/vList2"/>
    <dgm:cxn modelId="{F558B261-7DFE-4889-B016-2DF8B495BB31}" type="presParOf" srcId="{11DBC610-4B39-4D62-873F-B7D950CF01ED}" destId="{B29F61C5-3302-42F7-9584-5C8EED116C1E}" srcOrd="3" destOrd="0" presId="urn:microsoft.com/office/officeart/2005/8/layout/vList2"/>
    <dgm:cxn modelId="{4AC51B4D-91DE-4779-A9EB-34FF2350467F}" type="presParOf" srcId="{11DBC610-4B39-4D62-873F-B7D950CF01ED}" destId="{B0E41E7D-F6E9-460A-8CE1-164C305C3B52}" srcOrd="4" destOrd="0" presId="urn:microsoft.com/office/officeart/2005/8/layout/vList2"/>
    <dgm:cxn modelId="{4C7F4679-96DB-4CFB-AFC8-D7E3795C3240}" type="presParOf" srcId="{11DBC610-4B39-4D62-873F-B7D950CF01ED}" destId="{7FE7C920-1B44-4E40-8587-999FE9841ED3}" srcOrd="5" destOrd="0" presId="urn:microsoft.com/office/officeart/2005/8/layout/vList2"/>
    <dgm:cxn modelId="{7D41B70E-E13E-49CC-BA03-153CC02C93BA}" type="presParOf" srcId="{11DBC610-4B39-4D62-873F-B7D950CF01ED}" destId="{69644525-18F9-4D6A-8960-4875E072023C}" srcOrd="6" destOrd="0" presId="urn:microsoft.com/office/officeart/2005/8/layout/vList2"/>
    <dgm:cxn modelId="{F4287E75-1B98-4741-B455-3FA614F40B5D}" type="presParOf" srcId="{11DBC610-4B39-4D62-873F-B7D950CF01ED}" destId="{668CD2DD-7C33-4A0D-B2AE-3C8261735C7F}" srcOrd="7" destOrd="0" presId="urn:microsoft.com/office/officeart/2005/8/layout/vList2"/>
    <dgm:cxn modelId="{6D968B7E-6936-404B-A2DF-B32074359FA9}" type="presParOf" srcId="{11DBC610-4B39-4D62-873F-B7D950CF01ED}" destId="{19ED06D7-9EE3-44EF-95C4-5353FFEFC5E3}" srcOrd="8" destOrd="0" presId="urn:microsoft.com/office/officeart/2005/8/layout/vList2"/>
    <dgm:cxn modelId="{EECD22A0-22BB-484A-80F3-8485DE977C2E}" type="presParOf" srcId="{11DBC610-4B39-4D62-873F-B7D950CF01ED}" destId="{A0408FF5-259E-4D5E-A7D4-FEFA4A67F33B}" srcOrd="9" destOrd="0" presId="urn:microsoft.com/office/officeart/2005/8/layout/vList2"/>
    <dgm:cxn modelId="{10E47FCF-C40F-497D-8247-CD29F8865C6A}" type="presParOf" srcId="{11DBC610-4B39-4D62-873F-B7D950CF01ED}" destId="{0A8896D1-1D3C-431F-9718-53FF1EC39D95}" srcOrd="10" destOrd="0" presId="urn:microsoft.com/office/officeart/2005/8/layout/vList2"/>
    <dgm:cxn modelId="{4F0C9F55-9D4A-458C-8E89-EBDF477E5B56}" type="presParOf" srcId="{11DBC610-4B39-4D62-873F-B7D950CF01ED}" destId="{735C9516-E078-4261-AE73-EC626F6D2489}" srcOrd="11" destOrd="0" presId="urn:microsoft.com/office/officeart/2005/8/layout/vList2"/>
    <dgm:cxn modelId="{339C23F7-926D-4F7E-832F-37AB11C197DD}" type="presParOf" srcId="{11DBC610-4B39-4D62-873F-B7D950CF01ED}" destId="{F53835B0-7A02-4094-AF71-F5D8F4AAA6EF}" srcOrd="12" destOrd="0" presId="urn:microsoft.com/office/officeart/2005/8/layout/vList2"/>
    <dgm:cxn modelId="{C6580EA3-55C4-4F7C-B486-E283C9920C16}" type="presParOf" srcId="{11DBC610-4B39-4D62-873F-B7D950CF01ED}" destId="{F0039CD0-6A0F-4CCC-87F1-DA3821B97429}" srcOrd="13" destOrd="0" presId="urn:microsoft.com/office/officeart/2005/8/layout/vList2"/>
    <dgm:cxn modelId="{8D7B80D6-5359-4C82-AA2B-FE976A927868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CE0E2E3-67B8-4019-BEC4-948E50BF4F3C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7D7E49B-6052-425D-A33D-CBB2D0650650}">
      <dgm:prSet phldrT="[Texto]" custT="1"/>
      <dgm:spPr/>
      <dgm:t>
        <a:bodyPr/>
        <a:lstStyle/>
        <a:p>
          <a:r>
            <a:rPr lang="es-MX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Resistencia</a:t>
          </a:r>
          <a:endParaRPr lang="es-MX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C4293E8-4444-4A52-989C-8DC125924277}" type="parTrans" cxnId="{BE85B8E1-2DBC-4ECD-8E5A-B9EA6058D508}">
      <dgm:prSet/>
      <dgm:spPr/>
      <dgm:t>
        <a:bodyPr/>
        <a:lstStyle/>
        <a:p>
          <a:endParaRPr lang="es-MX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E28949-7A5E-4AA7-AED7-25CB35A54161}" type="sibTrans" cxnId="{BE85B8E1-2DBC-4ECD-8E5A-B9EA6058D508}">
      <dgm:prSet/>
      <dgm:spPr/>
      <dgm:t>
        <a:bodyPr/>
        <a:lstStyle/>
        <a:p>
          <a:endParaRPr lang="es-MX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96B4E3-A851-462E-A6D3-94430404E741}">
      <dgm:prSet phldrT="[Texto]" custT="1"/>
      <dgm:spPr/>
      <dgm:t>
        <a:bodyPr/>
        <a:lstStyle/>
        <a:p>
          <a:r>
            <a:rPr lang="es-MX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Adaptación - aceptación</a:t>
          </a:r>
          <a:endParaRPr lang="es-MX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63E126F2-9641-4071-8B05-9D1010BAECC4}" type="parTrans" cxnId="{FCB8F1AF-7EDD-4D24-8503-056EDD85FDF6}">
      <dgm:prSet/>
      <dgm:spPr/>
      <dgm:t>
        <a:bodyPr/>
        <a:lstStyle/>
        <a:p>
          <a:endParaRPr lang="es-MX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DDD07D-07C3-4762-BF9C-6A143834B391}" type="sibTrans" cxnId="{FCB8F1AF-7EDD-4D24-8503-056EDD85FDF6}">
      <dgm:prSet/>
      <dgm:spPr/>
      <dgm:t>
        <a:bodyPr/>
        <a:lstStyle/>
        <a:p>
          <a:endParaRPr lang="es-MX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21C4D3-2E79-4209-8197-6800D13EE122}">
      <dgm:prSet phldrT="[Texto]" custT="1"/>
      <dgm:spPr/>
      <dgm:t>
        <a:bodyPr/>
        <a:lstStyle/>
        <a:p>
          <a:r>
            <a:rPr lang="es-MX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Reelaboración, ajuste y contrapropuesta</a:t>
          </a:r>
          <a:endParaRPr lang="es-MX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8F34410-75A3-4B74-86B2-449AF84431AA}" type="parTrans" cxnId="{BBED1086-9763-43CF-88E2-7FA5C2E16C2B}">
      <dgm:prSet/>
      <dgm:spPr/>
      <dgm:t>
        <a:bodyPr/>
        <a:lstStyle/>
        <a:p>
          <a:endParaRPr lang="es-MX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DB89EF-6B1D-4D61-81ED-0FE362287246}" type="sibTrans" cxnId="{BBED1086-9763-43CF-88E2-7FA5C2E16C2B}">
      <dgm:prSet/>
      <dgm:spPr/>
      <dgm:t>
        <a:bodyPr/>
        <a:lstStyle/>
        <a:p>
          <a:endParaRPr lang="es-MX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04E215-595C-4478-AA97-14A35120FABD}" type="pres">
      <dgm:prSet presAssocID="{1CE0E2E3-67B8-4019-BEC4-948E50BF4F3C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ED56658-27B6-4518-8F2C-D46953E4DCAB}" type="pres">
      <dgm:prSet presAssocID="{87D7E49B-6052-425D-A33D-CBB2D065065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B9449C6-7FED-4319-B921-E259587F7155}" type="pres">
      <dgm:prSet presAssocID="{83E28949-7A5E-4AA7-AED7-25CB35A54161}" presName="sibTrans" presStyleLbl="sibTrans2D1" presStyleIdx="0" presStyleCnt="2"/>
      <dgm:spPr/>
      <dgm:t>
        <a:bodyPr/>
        <a:lstStyle/>
        <a:p>
          <a:endParaRPr lang="es-MX"/>
        </a:p>
      </dgm:t>
    </dgm:pt>
    <dgm:pt modelId="{B0C76EB8-4117-4F9B-8FDE-FF2D759801DC}" type="pres">
      <dgm:prSet presAssocID="{83E28949-7A5E-4AA7-AED7-25CB35A54161}" presName="connectorText" presStyleLbl="sibTrans2D1" presStyleIdx="0" presStyleCnt="2"/>
      <dgm:spPr/>
      <dgm:t>
        <a:bodyPr/>
        <a:lstStyle/>
        <a:p>
          <a:endParaRPr lang="es-MX"/>
        </a:p>
      </dgm:t>
    </dgm:pt>
    <dgm:pt modelId="{67914B0D-5D01-46A3-B098-333D9E9E6CD5}" type="pres">
      <dgm:prSet presAssocID="{3596B4E3-A851-462E-A6D3-94430404E74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69169FD-108D-4A9C-BB15-EA622C70613D}" type="pres">
      <dgm:prSet presAssocID="{E8DDD07D-07C3-4762-BF9C-6A143834B391}" presName="sibTrans" presStyleLbl="sibTrans2D1" presStyleIdx="1" presStyleCnt="2"/>
      <dgm:spPr/>
      <dgm:t>
        <a:bodyPr/>
        <a:lstStyle/>
        <a:p>
          <a:endParaRPr lang="es-MX"/>
        </a:p>
      </dgm:t>
    </dgm:pt>
    <dgm:pt modelId="{0311403D-D00C-4D8C-AAA8-CAAD60F80190}" type="pres">
      <dgm:prSet presAssocID="{E8DDD07D-07C3-4762-BF9C-6A143834B391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8C2EF072-0FD4-4CC3-A699-120E478A3B7C}" type="pres">
      <dgm:prSet presAssocID="{3A21C4D3-2E79-4209-8197-6800D13EE12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20333E2-3FCF-4C13-BDB2-8AC337B84B9C}" type="presOf" srcId="{E8DDD07D-07C3-4762-BF9C-6A143834B391}" destId="{C69169FD-108D-4A9C-BB15-EA622C70613D}" srcOrd="0" destOrd="0" presId="urn:microsoft.com/office/officeart/2005/8/layout/process2"/>
    <dgm:cxn modelId="{33796D3C-D7D9-4DFF-8DD7-F913F72ECB3E}" type="presOf" srcId="{87D7E49B-6052-425D-A33D-CBB2D0650650}" destId="{8ED56658-27B6-4518-8F2C-D46953E4DCAB}" srcOrd="0" destOrd="0" presId="urn:microsoft.com/office/officeart/2005/8/layout/process2"/>
    <dgm:cxn modelId="{FCB8F1AF-7EDD-4D24-8503-056EDD85FDF6}" srcId="{1CE0E2E3-67B8-4019-BEC4-948E50BF4F3C}" destId="{3596B4E3-A851-462E-A6D3-94430404E741}" srcOrd="1" destOrd="0" parTransId="{63E126F2-9641-4071-8B05-9D1010BAECC4}" sibTransId="{E8DDD07D-07C3-4762-BF9C-6A143834B391}"/>
    <dgm:cxn modelId="{89A45041-C1AA-4BB7-BCFF-4D3577418FE3}" type="presOf" srcId="{3596B4E3-A851-462E-A6D3-94430404E741}" destId="{67914B0D-5D01-46A3-B098-333D9E9E6CD5}" srcOrd="0" destOrd="0" presId="urn:microsoft.com/office/officeart/2005/8/layout/process2"/>
    <dgm:cxn modelId="{BBED1086-9763-43CF-88E2-7FA5C2E16C2B}" srcId="{1CE0E2E3-67B8-4019-BEC4-948E50BF4F3C}" destId="{3A21C4D3-2E79-4209-8197-6800D13EE122}" srcOrd="2" destOrd="0" parTransId="{C8F34410-75A3-4B74-86B2-449AF84431AA}" sibTransId="{83DB89EF-6B1D-4D61-81ED-0FE362287246}"/>
    <dgm:cxn modelId="{7FE94E36-F7EC-469D-A3E9-47CB840653B9}" type="presOf" srcId="{83E28949-7A5E-4AA7-AED7-25CB35A54161}" destId="{0B9449C6-7FED-4319-B921-E259587F7155}" srcOrd="0" destOrd="0" presId="urn:microsoft.com/office/officeart/2005/8/layout/process2"/>
    <dgm:cxn modelId="{8E395C5A-D8C9-47F1-99F5-4424CC87DEF4}" type="presOf" srcId="{E8DDD07D-07C3-4762-BF9C-6A143834B391}" destId="{0311403D-D00C-4D8C-AAA8-CAAD60F80190}" srcOrd="1" destOrd="0" presId="urn:microsoft.com/office/officeart/2005/8/layout/process2"/>
    <dgm:cxn modelId="{BE85B8E1-2DBC-4ECD-8E5A-B9EA6058D508}" srcId="{1CE0E2E3-67B8-4019-BEC4-948E50BF4F3C}" destId="{87D7E49B-6052-425D-A33D-CBB2D0650650}" srcOrd="0" destOrd="0" parTransId="{AC4293E8-4444-4A52-989C-8DC125924277}" sibTransId="{83E28949-7A5E-4AA7-AED7-25CB35A54161}"/>
    <dgm:cxn modelId="{17CAECB7-A982-40AA-B7B3-3AEAA420187F}" type="presOf" srcId="{83E28949-7A5E-4AA7-AED7-25CB35A54161}" destId="{B0C76EB8-4117-4F9B-8FDE-FF2D759801DC}" srcOrd="1" destOrd="0" presId="urn:microsoft.com/office/officeart/2005/8/layout/process2"/>
    <dgm:cxn modelId="{BF12D59A-D635-4FBA-88C3-419EEF67BD5A}" type="presOf" srcId="{1CE0E2E3-67B8-4019-BEC4-948E50BF4F3C}" destId="{A104E215-595C-4478-AA97-14A35120FABD}" srcOrd="0" destOrd="0" presId="urn:microsoft.com/office/officeart/2005/8/layout/process2"/>
    <dgm:cxn modelId="{F162CCAE-E927-407E-83E2-18A92E58B0EC}" type="presOf" srcId="{3A21C4D3-2E79-4209-8197-6800D13EE122}" destId="{8C2EF072-0FD4-4CC3-A699-120E478A3B7C}" srcOrd="0" destOrd="0" presId="urn:microsoft.com/office/officeart/2005/8/layout/process2"/>
    <dgm:cxn modelId="{7EE93473-1DDC-4BAA-A751-7DF0678C1840}" type="presParOf" srcId="{A104E215-595C-4478-AA97-14A35120FABD}" destId="{8ED56658-27B6-4518-8F2C-D46953E4DCAB}" srcOrd="0" destOrd="0" presId="urn:microsoft.com/office/officeart/2005/8/layout/process2"/>
    <dgm:cxn modelId="{4618E637-1A56-4036-B779-47D1F69A4622}" type="presParOf" srcId="{A104E215-595C-4478-AA97-14A35120FABD}" destId="{0B9449C6-7FED-4319-B921-E259587F7155}" srcOrd="1" destOrd="0" presId="urn:microsoft.com/office/officeart/2005/8/layout/process2"/>
    <dgm:cxn modelId="{B0C4D947-DF79-433E-B5C5-DCCFA5594C5D}" type="presParOf" srcId="{0B9449C6-7FED-4319-B921-E259587F7155}" destId="{B0C76EB8-4117-4F9B-8FDE-FF2D759801DC}" srcOrd="0" destOrd="0" presId="urn:microsoft.com/office/officeart/2005/8/layout/process2"/>
    <dgm:cxn modelId="{FDAF706F-287B-4DB6-9E4D-FFDB9552D836}" type="presParOf" srcId="{A104E215-595C-4478-AA97-14A35120FABD}" destId="{67914B0D-5D01-46A3-B098-333D9E9E6CD5}" srcOrd="2" destOrd="0" presId="urn:microsoft.com/office/officeart/2005/8/layout/process2"/>
    <dgm:cxn modelId="{354D7E48-4550-4213-B85E-D85C1B1ABBB9}" type="presParOf" srcId="{A104E215-595C-4478-AA97-14A35120FABD}" destId="{C69169FD-108D-4A9C-BB15-EA622C70613D}" srcOrd="3" destOrd="0" presId="urn:microsoft.com/office/officeart/2005/8/layout/process2"/>
    <dgm:cxn modelId="{ECAE09E5-C6F6-431B-9324-669A1625260C}" type="presParOf" srcId="{C69169FD-108D-4A9C-BB15-EA622C70613D}" destId="{0311403D-D00C-4D8C-AAA8-CAAD60F80190}" srcOrd="0" destOrd="0" presId="urn:microsoft.com/office/officeart/2005/8/layout/process2"/>
    <dgm:cxn modelId="{2543B050-ECF4-4594-9AF6-88F3D2D8CEA0}" type="presParOf" srcId="{A104E215-595C-4478-AA97-14A35120FABD}" destId="{8C2EF072-0FD4-4CC3-A699-120E478A3B7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D0399F53-83E5-4082-A70C-4C52282F6659}" type="presOf" srcId="{D1F7439E-0280-45B4-8EC8-6584755202EF}" destId="{B25F164B-37A0-45ED-9AC1-9126ABA19BDE}" srcOrd="0" destOrd="0" presId="urn:microsoft.com/office/officeart/2005/8/layout/vList2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BAC5312C-0F87-439B-8351-AD79CC5F0174}" type="presOf" srcId="{F17D4832-0095-4738-8316-99078C25AC4D}" destId="{295C961C-7D9E-4DB6-9B07-C1070E214103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B3CE1E06-B720-47AC-A9AC-834BF1851530}" type="presOf" srcId="{378AC8D6-6F59-4077-848F-610A03738724}" destId="{11DBC610-4B39-4D62-873F-B7D950CF01ED}" srcOrd="0" destOrd="0" presId="urn:microsoft.com/office/officeart/2005/8/layout/vList2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D2AA080F-5B33-4962-8AFA-632A70344FF1}" type="presOf" srcId="{79BD4BEC-43E4-4E9D-95B9-CADEFD9E00E7}" destId="{19ED06D7-9EE3-44EF-95C4-5353FFEFC5E3}" srcOrd="0" destOrd="0" presId="urn:microsoft.com/office/officeart/2005/8/layout/vList2"/>
    <dgm:cxn modelId="{95042F8E-0B58-4882-8C44-D1451A8349D2}" type="presOf" srcId="{9C53E905-C666-4A03-93F6-908F96309E7A}" destId="{F53835B0-7A02-4094-AF71-F5D8F4AAA6EF}" srcOrd="0" destOrd="0" presId="urn:microsoft.com/office/officeart/2005/8/layout/vList2"/>
    <dgm:cxn modelId="{C5548C5C-1F50-4D6F-A9E0-46B212BEEC5D}" type="presOf" srcId="{59E9F09E-E5C3-4CA6-B4FC-BD9F9D1F998F}" destId="{0A8896D1-1D3C-431F-9718-53FF1EC39D95}" srcOrd="0" destOrd="0" presId="urn:microsoft.com/office/officeart/2005/8/layout/vList2"/>
    <dgm:cxn modelId="{B9EFFD7A-7F1C-4DF6-B9ED-8B4F25059590}" type="presOf" srcId="{AFBA2F3D-956A-4B32-9CFF-6E2A0809F0F9}" destId="{69644525-18F9-4D6A-8960-4875E072023C}" srcOrd="0" destOrd="0" presId="urn:microsoft.com/office/officeart/2005/8/layout/vList2"/>
    <dgm:cxn modelId="{1D0121F7-B123-4B3E-BD52-442163B1EE4E}" type="presOf" srcId="{B5DB6BDF-A13D-4E69-8EC4-682C7299CA9B}" destId="{B0E41E7D-F6E9-460A-8CE1-164C305C3B52}" srcOrd="0" destOrd="0" presId="urn:microsoft.com/office/officeart/2005/8/layout/vList2"/>
    <dgm:cxn modelId="{EF4D8FA7-CA23-4A3C-8B9B-B708D50BCE25}" type="presOf" srcId="{CD0C2BFA-E129-4D7E-AE6F-77BB3199B00C}" destId="{A99DFE33-245D-4D66-8078-67AE776B72EE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FFE55CE7-8052-45EA-9AFC-206BEA462B29}" type="presParOf" srcId="{11DBC610-4B39-4D62-873F-B7D950CF01ED}" destId="{295C961C-7D9E-4DB6-9B07-C1070E214103}" srcOrd="0" destOrd="0" presId="urn:microsoft.com/office/officeart/2005/8/layout/vList2"/>
    <dgm:cxn modelId="{E76997D2-430B-4602-AAC0-A7FD7AEDEC9D}" type="presParOf" srcId="{11DBC610-4B39-4D62-873F-B7D950CF01ED}" destId="{97904885-6D79-43FD-9789-CE5E41AD76AF}" srcOrd="1" destOrd="0" presId="urn:microsoft.com/office/officeart/2005/8/layout/vList2"/>
    <dgm:cxn modelId="{7F568E6E-2749-42DF-9B44-1BC7904F5059}" type="presParOf" srcId="{11DBC610-4B39-4D62-873F-B7D950CF01ED}" destId="{A99DFE33-245D-4D66-8078-67AE776B72EE}" srcOrd="2" destOrd="0" presId="urn:microsoft.com/office/officeart/2005/8/layout/vList2"/>
    <dgm:cxn modelId="{4734E3E4-BD19-459E-A325-EA25476D8786}" type="presParOf" srcId="{11DBC610-4B39-4D62-873F-B7D950CF01ED}" destId="{B29F61C5-3302-42F7-9584-5C8EED116C1E}" srcOrd="3" destOrd="0" presId="urn:microsoft.com/office/officeart/2005/8/layout/vList2"/>
    <dgm:cxn modelId="{09D0796B-6178-4788-837F-1C6EA404D976}" type="presParOf" srcId="{11DBC610-4B39-4D62-873F-B7D950CF01ED}" destId="{B0E41E7D-F6E9-460A-8CE1-164C305C3B52}" srcOrd="4" destOrd="0" presId="urn:microsoft.com/office/officeart/2005/8/layout/vList2"/>
    <dgm:cxn modelId="{089A34BC-6DAC-4802-9CE8-EB483C96949A}" type="presParOf" srcId="{11DBC610-4B39-4D62-873F-B7D950CF01ED}" destId="{7FE7C920-1B44-4E40-8587-999FE9841ED3}" srcOrd="5" destOrd="0" presId="urn:microsoft.com/office/officeart/2005/8/layout/vList2"/>
    <dgm:cxn modelId="{CA12E25A-7838-407B-85BA-7CA28A7143C2}" type="presParOf" srcId="{11DBC610-4B39-4D62-873F-B7D950CF01ED}" destId="{69644525-18F9-4D6A-8960-4875E072023C}" srcOrd="6" destOrd="0" presId="urn:microsoft.com/office/officeart/2005/8/layout/vList2"/>
    <dgm:cxn modelId="{062C7E20-49C5-4D22-B32D-147402AEBE69}" type="presParOf" srcId="{11DBC610-4B39-4D62-873F-B7D950CF01ED}" destId="{668CD2DD-7C33-4A0D-B2AE-3C8261735C7F}" srcOrd="7" destOrd="0" presId="urn:microsoft.com/office/officeart/2005/8/layout/vList2"/>
    <dgm:cxn modelId="{153BDEDD-BED5-4976-854A-E956AAD60D62}" type="presParOf" srcId="{11DBC610-4B39-4D62-873F-B7D950CF01ED}" destId="{19ED06D7-9EE3-44EF-95C4-5353FFEFC5E3}" srcOrd="8" destOrd="0" presId="urn:microsoft.com/office/officeart/2005/8/layout/vList2"/>
    <dgm:cxn modelId="{28A0F1B4-D865-41E1-B08E-F223DAA8E008}" type="presParOf" srcId="{11DBC610-4B39-4D62-873F-B7D950CF01ED}" destId="{A0408FF5-259E-4D5E-A7D4-FEFA4A67F33B}" srcOrd="9" destOrd="0" presId="urn:microsoft.com/office/officeart/2005/8/layout/vList2"/>
    <dgm:cxn modelId="{19D9ADFB-BFE6-4601-93DD-D8CE3186744F}" type="presParOf" srcId="{11DBC610-4B39-4D62-873F-B7D950CF01ED}" destId="{0A8896D1-1D3C-431F-9718-53FF1EC39D95}" srcOrd="10" destOrd="0" presId="urn:microsoft.com/office/officeart/2005/8/layout/vList2"/>
    <dgm:cxn modelId="{777E6928-588A-44FA-AF65-EE1E66973BC2}" type="presParOf" srcId="{11DBC610-4B39-4D62-873F-B7D950CF01ED}" destId="{735C9516-E078-4261-AE73-EC626F6D2489}" srcOrd="11" destOrd="0" presId="urn:microsoft.com/office/officeart/2005/8/layout/vList2"/>
    <dgm:cxn modelId="{27723F39-3809-4600-90EB-1259DF6165AB}" type="presParOf" srcId="{11DBC610-4B39-4D62-873F-B7D950CF01ED}" destId="{F53835B0-7A02-4094-AF71-F5D8F4AAA6EF}" srcOrd="12" destOrd="0" presId="urn:microsoft.com/office/officeart/2005/8/layout/vList2"/>
    <dgm:cxn modelId="{9A28A2FD-BD93-43AD-8FCC-76EB70BADC17}" type="presParOf" srcId="{11DBC610-4B39-4D62-873F-B7D950CF01ED}" destId="{F0039CD0-6A0F-4CCC-87F1-DA3821B97429}" srcOrd="13" destOrd="0" presId="urn:microsoft.com/office/officeart/2005/8/layout/vList2"/>
    <dgm:cxn modelId="{9A49CB73-FE9D-4148-AFCA-7C322F4A1A84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F7439E-0280-45B4-8EC8-6584755202E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</a:t>
          </a:r>
          <a:r>
            <a:rPr lang="es-MX" sz="1000" b="1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s</a:t>
          </a:r>
          <a:endParaRPr lang="es-MX" sz="1000" b="1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837104D2-36C6-478F-81D3-C724B6A02DC5}" type="presOf" srcId="{D1F7439E-0280-45B4-8EC8-6584755202EF}" destId="{B25F164B-37A0-45ED-9AC1-9126ABA19BDE}" srcOrd="0" destOrd="0" presId="urn:microsoft.com/office/officeart/2005/8/layout/vList2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0C08C069-9B70-475B-9844-35E004EC3ABF}" type="presOf" srcId="{CD0C2BFA-E129-4D7E-AE6F-77BB3199B00C}" destId="{A99DFE33-245D-4D66-8078-67AE776B72EE}" srcOrd="0" destOrd="0" presId="urn:microsoft.com/office/officeart/2005/8/layout/vList2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C12F0969-550B-42DD-87EC-8EC0FEFB252D}" type="presOf" srcId="{F17D4832-0095-4738-8316-99078C25AC4D}" destId="{295C961C-7D9E-4DB6-9B07-C1070E214103}" srcOrd="0" destOrd="0" presId="urn:microsoft.com/office/officeart/2005/8/layout/vList2"/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1C071FE6-0FA4-4312-9922-59E814660028}" type="presOf" srcId="{79BD4BEC-43E4-4E9D-95B9-CADEFD9E00E7}" destId="{19ED06D7-9EE3-44EF-95C4-5353FFEFC5E3}" srcOrd="0" destOrd="0" presId="urn:microsoft.com/office/officeart/2005/8/layout/vList2"/>
    <dgm:cxn modelId="{EA82C2F1-FEDE-45F9-A3EA-A893ADCE586C}" type="presOf" srcId="{59E9F09E-E5C3-4CA6-B4FC-BD9F9D1F998F}" destId="{0A8896D1-1D3C-431F-9718-53FF1EC39D95}" srcOrd="0" destOrd="0" presId="urn:microsoft.com/office/officeart/2005/8/layout/vList2"/>
    <dgm:cxn modelId="{8EE53A29-79A4-4A03-9CA0-BA635C730D5C}" type="presOf" srcId="{378AC8D6-6F59-4077-848F-610A03738724}" destId="{11DBC610-4B39-4D62-873F-B7D950CF01ED}" srcOrd="0" destOrd="0" presId="urn:microsoft.com/office/officeart/2005/8/layout/vList2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07822F4A-3221-4FB6-A939-E2712A497BB2}" type="presOf" srcId="{AFBA2F3D-956A-4B32-9CFF-6E2A0809F0F9}" destId="{69644525-18F9-4D6A-8960-4875E072023C}" srcOrd="0" destOrd="0" presId="urn:microsoft.com/office/officeart/2005/8/layout/vList2"/>
    <dgm:cxn modelId="{F7601015-CD23-470F-B6E9-C5D89B6FDC86}" type="presOf" srcId="{9C53E905-C666-4A03-93F6-908F96309E7A}" destId="{F53835B0-7A02-4094-AF71-F5D8F4AAA6EF}" srcOrd="0" destOrd="0" presId="urn:microsoft.com/office/officeart/2005/8/layout/vList2"/>
    <dgm:cxn modelId="{8978B5C5-69C2-4222-BDEF-2412DCA3B35E}" type="presOf" srcId="{B5DB6BDF-A13D-4E69-8EC4-682C7299CA9B}" destId="{B0E41E7D-F6E9-460A-8CE1-164C305C3B52}" srcOrd="0" destOrd="0" presId="urn:microsoft.com/office/officeart/2005/8/layout/vList2"/>
    <dgm:cxn modelId="{EC04CA35-7484-4D1C-8693-A333043AD22E}" type="presParOf" srcId="{11DBC610-4B39-4D62-873F-B7D950CF01ED}" destId="{295C961C-7D9E-4DB6-9B07-C1070E214103}" srcOrd="0" destOrd="0" presId="urn:microsoft.com/office/officeart/2005/8/layout/vList2"/>
    <dgm:cxn modelId="{C4803883-7B25-4DCB-B232-21ADBD38533A}" type="presParOf" srcId="{11DBC610-4B39-4D62-873F-B7D950CF01ED}" destId="{97904885-6D79-43FD-9789-CE5E41AD76AF}" srcOrd="1" destOrd="0" presId="urn:microsoft.com/office/officeart/2005/8/layout/vList2"/>
    <dgm:cxn modelId="{1C21C841-FF5C-4688-9A53-23D1447E1FF9}" type="presParOf" srcId="{11DBC610-4B39-4D62-873F-B7D950CF01ED}" destId="{A99DFE33-245D-4D66-8078-67AE776B72EE}" srcOrd="2" destOrd="0" presId="urn:microsoft.com/office/officeart/2005/8/layout/vList2"/>
    <dgm:cxn modelId="{D2D6B220-EFAB-435E-8090-24F110E7AEA5}" type="presParOf" srcId="{11DBC610-4B39-4D62-873F-B7D950CF01ED}" destId="{B29F61C5-3302-42F7-9584-5C8EED116C1E}" srcOrd="3" destOrd="0" presId="urn:microsoft.com/office/officeart/2005/8/layout/vList2"/>
    <dgm:cxn modelId="{925F054E-5E75-4DC9-9BB8-68AED7C5983B}" type="presParOf" srcId="{11DBC610-4B39-4D62-873F-B7D950CF01ED}" destId="{B0E41E7D-F6E9-460A-8CE1-164C305C3B52}" srcOrd="4" destOrd="0" presId="urn:microsoft.com/office/officeart/2005/8/layout/vList2"/>
    <dgm:cxn modelId="{6B7643B0-812D-4B53-8878-C1A0972E2A03}" type="presParOf" srcId="{11DBC610-4B39-4D62-873F-B7D950CF01ED}" destId="{7FE7C920-1B44-4E40-8587-999FE9841ED3}" srcOrd="5" destOrd="0" presId="urn:microsoft.com/office/officeart/2005/8/layout/vList2"/>
    <dgm:cxn modelId="{709629AA-6213-4CE0-B9D7-56C791CA3867}" type="presParOf" srcId="{11DBC610-4B39-4D62-873F-B7D950CF01ED}" destId="{69644525-18F9-4D6A-8960-4875E072023C}" srcOrd="6" destOrd="0" presId="urn:microsoft.com/office/officeart/2005/8/layout/vList2"/>
    <dgm:cxn modelId="{F89D4AF4-ABB6-4FA6-8E93-AD39CE0D2107}" type="presParOf" srcId="{11DBC610-4B39-4D62-873F-B7D950CF01ED}" destId="{668CD2DD-7C33-4A0D-B2AE-3C8261735C7F}" srcOrd="7" destOrd="0" presId="urn:microsoft.com/office/officeart/2005/8/layout/vList2"/>
    <dgm:cxn modelId="{9858FEA6-896F-427B-ABFD-12C450611917}" type="presParOf" srcId="{11DBC610-4B39-4D62-873F-B7D950CF01ED}" destId="{19ED06D7-9EE3-44EF-95C4-5353FFEFC5E3}" srcOrd="8" destOrd="0" presId="urn:microsoft.com/office/officeart/2005/8/layout/vList2"/>
    <dgm:cxn modelId="{0E34ACD8-2B47-4D28-850B-28E08E577B17}" type="presParOf" srcId="{11DBC610-4B39-4D62-873F-B7D950CF01ED}" destId="{A0408FF5-259E-4D5E-A7D4-FEFA4A67F33B}" srcOrd="9" destOrd="0" presId="urn:microsoft.com/office/officeart/2005/8/layout/vList2"/>
    <dgm:cxn modelId="{AE3ABB88-B458-41D4-A28E-73F5768579E1}" type="presParOf" srcId="{11DBC610-4B39-4D62-873F-B7D950CF01ED}" destId="{0A8896D1-1D3C-431F-9718-53FF1EC39D95}" srcOrd="10" destOrd="0" presId="urn:microsoft.com/office/officeart/2005/8/layout/vList2"/>
    <dgm:cxn modelId="{BA4B9F8E-C7EC-4400-A17D-F48B95856BBB}" type="presParOf" srcId="{11DBC610-4B39-4D62-873F-B7D950CF01ED}" destId="{735C9516-E078-4261-AE73-EC626F6D2489}" srcOrd="11" destOrd="0" presId="urn:microsoft.com/office/officeart/2005/8/layout/vList2"/>
    <dgm:cxn modelId="{B842DB33-2AB5-4EE4-BF1E-22D516E7905D}" type="presParOf" srcId="{11DBC610-4B39-4D62-873F-B7D950CF01ED}" destId="{F53835B0-7A02-4094-AF71-F5D8F4AAA6EF}" srcOrd="12" destOrd="0" presId="urn:microsoft.com/office/officeart/2005/8/layout/vList2"/>
    <dgm:cxn modelId="{6AC89BC7-2508-4F13-9F9B-47B38B9940DB}" type="presParOf" srcId="{11DBC610-4B39-4D62-873F-B7D950CF01ED}" destId="{F0039CD0-6A0F-4CCC-87F1-DA3821B97429}" srcOrd="13" destOrd="0" presId="urn:microsoft.com/office/officeart/2005/8/layout/vList2"/>
    <dgm:cxn modelId="{5031522C-F6C5-4E6D-8B06-ACFCAC9AC474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E3BF7DCD-AA8B-4CE6-89F8-E69158A7F307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B23A056-3D9D-4C5C-84BA-A4F0B5CD22D5}">
      <dgm:prSet phldrT="[Texto]"/>
      <dgm:spPr/>
      <dgm:t>
        <a:bodyPr/>
        <a:lstStyle/>
        <a:p>
          <a:r>
            <a:rPr lang="es-MX" dirty="0" smtClean="0">
              <a:latin typeface="Kalinga" pitchFamily="34" charset="0"/>
              <a:cs typeface="Kalinga" pitchFamily="34" charset="0"/>
            </a:rPr>
            <a:t>PNPC</a:t>
          </a:r>
          <a:endParaRPr lang="es-MX" dirty="0">
            <a:latin typeface="Kalinga" pitchFamily="34" charset="0"/>
            <a:cs typeface="Kalinga" pitchFamily="34" charset="0"/>
          </a:endParaRPr>
        </a:p>
      </dgm:t>
    </dgm:pt>
    <dgm:pt modelId="{D3E322F0-8613-43B4-8758-09D18B89665B}" type="parTrans" cxnId="{83CCEF38-1B21-4179-9B76-81A858B44841}">
      <dgm:prSet/>
      <dgm:spPr/>
      <dgm:t>
        <a:bodyPr/>
        <a:lstStyle/>
        <a:p>
          <a:endParaRPr lang="es-MX">
            <a:latin typeface="Kalinga" pitchFamily="34" charset="0"/>
            <a:cs typeface="Kalinga" pitchFamily="34" charset="0"/>
          </a:endParaRPr>
        </a:p>
      </dgm:t>
    </dgm:pt>
    <dgm:pt modelId="{7F4F5F4D-D545-494D-B14F-AABA2D2F3333}" type="sibTrans" cxnId="{83CCEF38-1B21-4179-9B76-81A858B44841}">
      <dgm:prSet/>
      <dgm:spPr/>
      <dgm:t>
        <a:bodyPr/>
        <a:lstStyle/>
        <a:p>
          <a:endParaRPr lang="es-MX">
            <a:latin typeface="Kalinga" pitchFamily="34" charset="0"/>
            <a:cs typeface="Kalinga" pitchFamily="34" charset="0"/>
          </a:endParaRPr>
        </a:p>
      </dgm:t>
    </dgm:pt>
    <dgm:pt modelId="{18DF4306-35D4-45B6-9D40-03E8F8CB71C5}">
      <dgm:prSet phldrT="[Texto]"/>
      <dgm:spPr/>
      <dgm:t>
        <a:bodyPr/>
        <a:lstStyle/>
        <a:p>
          <a:r>
            <a:rPr lang="es-MX" dirty="0" smtClean="0">
              <a:latin typeface="Kalinga" pitchFamily="34" charset="0"/>
              <a:cs typeface="Kalinga" pitchFamily="34" charset="0"/>
            </a:rPr>
            <a:t>No existen estrategias de fortalecimiento</a:t>
          </a:r>
          <a:endParaRPr lang="es-MX" dirty="0">
            <a:latin typeface="Kalinga" pitchFamily="34" charset="0"/>
            <a:cs typeface="Kalinga" pitchFamily="34" charset="0"/>
          </a:endParaRPr>
        </a:p>
      </dgm:t>
    </dgm:pt>
    <dgm:pt modelId="{760EFABE-5F8B-4A29-983D-1E7DE08A4AC8}" type="parTrans" cxnId="{2EF4F21A-BCA6-4093-B494-AB69BA3D60CB}">
      <dgm:prSet/>
      <dgm:spPr/>
      <dgm:t>
        <a:bodyPr/>
        <a:lstStyle/>
        <a:p>
          <a:endParaRPr lang="es-MX">
            <a:latin typeface="Kalinga" pitchFamily="34" charset="0"/>
            <a:cs typeface="Kalinga" pitchFamily="34" charset="0"/>
          </a:endParaRPr>
        </a:p>
      </dgm:t>
    </dgm:pt>
    <dgm:pt modelId="{4BBFBE8B-6027-4E25-A066-DB85B8DF84B8}" type="sibTrans" cxnId="{2EF4F21A-BCA6-4093-B494-AB69BA3D60CB}">
      <dgm:prSet/>
      <dgm:spPr/>
      <dgm:t>
        <a:bodyPr/>
        <a:lstStyle/>
        <a:p>
          <a:endParaRPr lang="es-MX">
            <a:latin typeface="Kalinga" pitchFamily="34" charset="0"/>
            <a:cs typeface="Kalinga" pitchFamily="34" charset="0"/>
          </a:endParaRPr>
        </a:p>
      </dgm:t>
    </dgm:pt>
    <dgm:pt modelId="{C546E936-F82D-4C7F-BA67-E3E83762E217}">
      <dgm:prSet phldrT="[Texto]"/>
      <dgm:spPr/>
      <dgm:t>
        <a:bodyPr/>
        <a:lstStyle/>
        <a:p>
          <a:r>
            <a:rPr lang="es-MX" dirty="0" smtClean="0">
              <a:latin typeface="Kalinga" pitchFamily="34" charset="0"/>
              <a:cs typeface="Kalinga" pitchFamily="34" charset="0"/>
            </a:rPr>
            <a:t>No hay recursos asignados al fortalecimiento del posgrado</a:t>
          </a:r>
          <a:endParaRPr lang="es-MX" dirty="0">
            <a:latin typeface="Kalinga" pitchFamily="34" charset="0"/>
            <a:cs typeface="Kalinga" pitchFamily="34" charset="0"/>
          </a:endParaRPr>
        </a:p>
      </dgm:t>
    </dgm:pt>
    <dgm:pt modelId="{CFD605FB-CE1F-460A-81C6-FE8E564EFDE9}" type="parTrans" cxnId="{107A1435-0B2C-4C86-B2A8-527F810217B7}">
      <dgm:prSet/>
      <dgm:spPr/>
      <dgm:t>
        <a:bodyPr/>
        <a:lstStyle/>
        <a:p>
          <a:endParaRPr lang="es-MX">
            <a:latin typeface="Kalinga" pitchFamily="34" charset="0"/>
            <a:cs typeface="Kalinga" pitchFamily="34" charset="0"/>
          </a:endParaRPr>
        </a:p>
      </dgm:t>
    </dgm:pt>
    <dgm:pt modelId="{D702DC13-E3A1-4E6B-AD83-8ED956DCE08C}" type="sibTrans" cxnId="{107A1435-0B2C-4C86-B2A8-527F810217B7}">
      <dgm:prSet/>
      <dgm:spPr/>
      <dgm:t>
        <a:bodyPr/>
        <a:lstStyle/>
        <a:p>
          <a:endParaRPr lang="es-MX">
            <a:latin typeface="Kalinga" pitchFamily="34" charset="0"/>
            <a:cs typeface="Kalinga" pitchFamily="34" charset="0"/>
          </a:endParaRPr>
        </a:p>
      </dgm:t>
    </dgm:pt>
    <dgm:pt modelId="{45A9ABDA-DBD7-45ED-BD12-D41AEC059F7E}" type="pres">
      <dgm:prSet presAssocID="{E3BF7DCD-AA8B-4CE6-89F8-E69158A7F30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03C18C9C-89CE-44BC-9B69-4C4CB62004C7}" type="pres">
      <dgm:prSet presAssocID="{6B23A056-3D9D-4C5C-84BA-A4F0B5CD22D5}" presName="root" presStyleCnt="0"/>
      <dgm:spPr/>
    </dgm:pt>
    <dgm:pt modelId="{94FED30E-3F3B-41E4-B321-66FB69B3D52C}" type="pres">
      <dgm:prSet presAssocID="{6B23A056-3D9D-4C5C-84BA-A4F0B5CD22D5}" presName="rootComposite" presStyleCnt="0"/>
      <dgm:spPr/>
    </dgm:pt>
    <dgm:pt modelId="{445296CB-562C-4131-9E1D-A6E0C07550CC}" type="pres">
      <dgm:prSet presAssocID="{6B23A056-3D9D-4C5C-84BA-A4F0B5CD22D5}" presName="rootText" presStyleLbl="node1" presStyleIdx="0" presStyleCnt="1"/>
      <dgm:spPr/>
      <dgm:t>
        <a:bodyPr/>
        <a:lstStyle/>
        <a:p>
          <a:endParaRPr lang="es-MX"/>
        </a:p>
      </dgm:t>
    </dgm:pt>
    <dgm:pt modelId="{F7D01CB6-ECB3-4B0F-AA5D-847BF7000E7E}" type="pres">
      <dgm:prSet presAssocID="{6B23A056-3D9D-4C5C-84BA-A4F0B5CD22D5}" presName="rootConnector" presStyleLbl="node1" presStyleIdx="0" presStyleCnt="1"/>
      <dgm:spPr/>
      <dgm:t>
        <a:bodyPr/>
        <a:lstStyle/>
        <a:p>
          <a:endParaRPr lang="es-MX"/>
        </a:p>
      </dgm:t>
    </dgm:pt>
    <dgm:pt modelId="{C3A0D020-4330-44C1-A3B9-E3C590FB18E4}" type="pres">
      <dgm:prSet presAssocID="{6B23A056-3D9D-4C5C-84BA-A4F0B5CD22D5}" presName="childShape" presStyleCnt="0"/>
      <dgm:spPr/>
    </dgm:pt>
    <dgm:pt modelId="{38C4F375-C433-46C9-863B-64BD61D58488}" type="pres">
      <dgm:prSet presAssocID="{760EFABE-5F8B-4A29-983D-1E7DE08A4AC8}" presName="Name13" presStyleLbl="parChTrans1D2" presStyleIdx="0" presStyleCnt="2"/>
      <dgm:spPr/>
      <dgm:t>
        <a:bodyPr/>
        <a:lstStyle/>
        <a:p>
          <a:endParaRPr lang="es-MX"/>
        </a:p>
      </dgm:t>
    </dgm:pt>
    <dgm:pt modelId="{D446D013-44C8-4762-9160-78D1ACCF6FCF}" type="pres">
      <dgm:prSet presAssocID="{18DF4306-35D4-45B6-9D40-03E8F8CB71C5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873CA8B-6DA0-4746-9C7B-F663E26A4F12}" type="pres">
      <dgm:prSet presAssocID="{CFD605FB-CE1F-460A-81C6-FE8E564EFDE9}" presName="Name13" presStyleLbl="parChTrans1D2" presStyleIdx="1" presStyleCnt="2"/>
      <dgm:spPr/>
      <dgm:t>
        <a:bodyPr/>
        <a:lstStyle/>
        <a:p>
          <a:endParaRPr lang="es-MX"/>
        </a:p>
      </dgm:t>
    </dgm:pt>
    <dgm:pt modelId="{D28B465C-B169-4618-A3E6-158D209D47FF}" type="pres">
      <dgm:prSet presAssocID="{C546E936-F82D-4C7F-BA67-E3E83762E217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9B7C80E-5CD9-477C-B02F-42AE01E0216C}" type="presOf" srcId="{18DF4306-35D4-45B6-9D40-03E8F8CB71C5}" destId="{D446D013-44C8-4762-9160-78D1ACCF6FCF}" srcOrd="0" destOrd="0" presId="urn:microsoft.com/office/officeart/2005/8/layout/hierarchy3"/>
    <dgm:cxn modelId="{74A220E7-820F-44AD-A3D4-0A79625BCD28}" type="presOf" srcId="{CFD605FB-CE1F-460A-81C6-FE8E564EFDE9}" destId="{5873CA8B-6DA0-4746-9C7B-F663E26A4F12}" srcOrd="0" destOrd="0" presId="urn:microsoft.com/office/officeart/2005/8/layout/hierarchy3"/>
    <dgm:cxn modelId="{E8EF6736-DDCB-43C4-A7B5-F2FBA3242117}" type="presOf" srcId="{760EFABE-5F8B-4A29-983D-1E7DE08A4AC8}" destId="{38C4F375-C433-46C9-863B-64BD61D58488}" srcOrd="0" destOrd="0" presId="urn:microsoft.com/office/officeart/2005/8/layout/hierarchy3"/>
    <dgm:cxn modelId="{2EF4F21A-BCA6-4093-B494-AB69BA3D60CB}" srcId="{6B23A056-3D9D-4C5C-84BA-A4F0B5CD22D5}" destId="{18DF4306-35D4-45B6-9D40-03E8F8CB71C5}" srcOrd="0" destOrd="0" parTransId="{760EFABE-5F8B-4A29-983D-1E7DE08A4AC8}" sibTransId="{4BBFBE8B-6027-4E25-A066-DB85B8DF84B8}"/>
    <dgm:cxn modelId="{107A1435-0B2C-4C86-B2A8-527F810217B7}" srcId="{6B23A056-3D9D-4C5C-84BA-A4F0B5CD22D5}" destId="{C546E936-F82D-4C7F-BA67-E3E83762E217}" srcOrd="1" destOrd="0" parTransId="{CFD605FB-CE1F-460A-81C6-FE8E564EFDE9}" sibTransId="{D702DC13-E3A1-4E6B-AD83-8ED956DCE08C}"/>
    <dgm:cxn modelId="{EB786AB8-B562-4B05-ADFE-F79ED132211E}" type="presOf" srcId="{C546E936-F82D-4C7F-BA67-E3E83762E217}" destId="{D28B465C-B169-4618-A3E6-158D209D47FF}" srcOrd="0" destOrd="0" presId="urn:microsoft.com/office/officeart/2005/8/layout/hierarchy3"/>
    <dgm:cxn modelId="{3585ABCA-4360-4A56-BC15-DFB0875F63A3}" type="presOf" srcId="{6B23A056-3D9D-4C5C-84BA-A4F0B5CD22D5}" destId="{445296CB-562C-4131-9E1D-A6E0C07550CC}" srcOrd="0" destOrd="0" presId="urn:microsoft.com/office/officeart/2005/8/layout/hierarchy3"/>
    <dgm:cxn modelId="{73E361BA-1DED-4BE9-AAD2-AD40C2DD5BDE}" type="presOf" srcId="{E3BF7DCD-AA8B-4CE6-89F8-E69158A7F307}" destId="{45A9ABDA-DBD7-45ED-BD12-D41AEC059F7E}" srcOrd="0" destOrd="0" presId="urn:microsoft.com/office/officeart/2005/8/layout/hierarchy3"/>
    <dgm:cxn modelId="{9B48CE0D-B949-439D-A69E-2AD23EB62632}" type="presOf" srcId="{6B23A056-3D9D-4C5C-84BA-A4F0B5CD22D5}" destId="{F7D01CB6-ECB3-4B0F-AA5D-847BF7000E7E}" srcOrd="1" destOrd="0" presId="urn:microsoft.com/office/officeart/2005/8/layout/hierarchy3"/>
    <dgm:cxn modelId="{83CCEF38-1B21-4179-9B76-81A858B44841}" srcId="{E3BF7DCD-AA8B-4CE6-89F8-E69158A7F307}" destId="{6B23A056-3D9D-4C5C-84BA-A4F0B5CD22D5}" srcOrd="0" destOrd="0" parTransId="{D3E322F0-8613-43B4-8758-09D18B89665B}" sibTransId="{7F4F5F4D-D545-494D-B14F-AABA2D2F3333}"/>
    <dgm:cxn modelId="{A8FDBEC6-1006-4D6C-B492-62A67C5ADE4E}" type="presParOf" srcId="{45A9ABDA-DBD7-45ED-BD12-D41AEC059F7E}" destId="{03C18C9C-89CE-44BC-9B69-4C4CB62004C7}" srcOrd="0" destOrd="0" presId="urn:microsoft.com/office/officeart/2005/8/layout/hierarchy3"/>
    <dgm:cxn modelId="{AF144CDD-246E-4839-ABB3-82685EB021AA}" type="presParOf" srcId="{03C18C9C-89CE-44BC-9B69-4C4CB62004C7}" destId="{94FED30E-3F3B-41E4-B321-66FB69B3D52C}" srcOrd="0" destOrd="0" presId="urn:microsoft.com/office/officeart/2005/8/layout/hierarchy3"/>
    <dgm:cxn modelId="{F8BA9280-8ACF-4BEB-A44F-CB00F1153C75}" type="presParOf" srcId="{94FED30E-3F3B-41E4-B321-66FB69B3D52C}" destId="{445296CB-562C-4131-9E1D-A6E0C07550CC}" srcOrd="0" destOrd="0" presId="urn:microsoft.com/office/officeart/2005/8/layout/hierarchy3"/>
    <dgm:cxn modelId="{5BE98757-8436-4D4F-8005-531CC0F2B06F}" type="presParOf" srcId="{94FED30E-3F3B-41E4-B321-66FB69B3D52C}" destId="{F7D01CB6-ECB3-4B0F-AA5D-847BF7000E7E}" srcOrd="1" destOrd="0" presId="urn:microsoft.com/office/officeart/2005/8/layout/hierarchy3"/>
    <dgm:cxn modelId="{0CDD0297-DBDC-475F-ACA6-9AA081CDDC57}" type="presParOf" srcId="{03C18C9C-89CE-44BC-9B69-4C4CB62004C7}" destId="{C3A0D020-4330-44C1-A3B9-E3C590FB18E4}" srcOrd="1" destOrd="0" presId="urn:microsoft.com/office/officeart/2005/8/layout/hierarchy3"/>
    <dgm:cxn modelId="{7308278E-A2E9-4D6A-9739-2A94D6175268}" type="presParOf" srcId="{C3A0D020-4330-44C1-A3B9-E3C590FB18E4}" destId="{38C4F375-C433-46C9-863B-64BD61D58488}" srcOrd="0" destOrd="0" presId="urn:microsoft.com/office/officeart/2005/8/layout/hierarchy3"/>
    <dgm:cxn modelId="{425105D8-894D-4B32-BF77-200F413D821E}" type="presParOf" srcId="{C3A0D020-4330-44C1-A3B9-E3C590FB18E4}" destId="{D446D013-44C8-4762-9160-78D1ACCF6FCF}" srcOrd="1" destOrd="0" presId="urn:microsoft.com/office/officeart/2005/8/layout/hierarchy3"/>
    <dgm:cxn modelId="{D6432A81-5509-4F46-89B9-FCBD8D6A4674}" type="presParOf" srcId="{C3A0D020-4330-44C1-A3B9-E3C590FB18E4}" destId="{5873CA8B-6DA0-4746-9C7B-F663E26A4F12}" srcOrd="2" destOrd="0" presId="urn:microsoft.com/office/officeart/2005/8/layout/hierarchy3"/>
    <dgm:cxn modelId="{A2BB133E-9066-4B40-B6BC-D2ED4E3801B8}" type="presParOf" srcId="{C3A0D020-4330-44C1-A3B9-E3C590FB18E4}" destId="{D28B465C-B169-4618-A3E6-158D209D47F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90375674-A94E-4384-B01C-6D72754892AE}" type="presOf" srcId="{378AC8D6-6F59-4077-848F-610A03738724}" destId="{11DBC610-4B39-4D62-873F-B7D950CF01ED}" srcOrd="0" destOrd="0" presId="urn:microsoft.com/office/officeart/2005/8/layout/vList2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3E7EE84E-4172-4547-9881-702DD99F180D}" type="presOf" srcId="{AFBA2F3D-956A-4B32-9CFF-6E2A0809F0F9}" destId="{69644525-18F9-4D6A-8960-4875E072023C}" srcOrd="0" destOrd="0" presId="urn:microsoft.com/office/officeart/2005/8/layout/vList2"/>
    <dgm:cxn modelId="{51AC787D-985A-40EA-B3C9-FD436EF70082}" type="presOf" srcId="{59E9F09E-E5C3-4CA6-B4FC-BD9F9D1F998F}" destId="{0A8896D1-1D3C-431F-9718-53FF1EC39D95}" srcOrd="0" destOrd="0" presId="urn:microsoft.com/office/officeart/2005/8/layout/vList2"/>
    <dgm:cxn modelId="{B767F30B-C720-4246-966F-61E8B3A41AEC}" type="presOf" srcId="{CD0C2BFA-E129-4D7E-AE6F-77BB3199B00C}" destId="{A99DFE33-245D-4D66-8078-67AE776B72EE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74965A90-A3AA-42BF-A27D-9FB886670F10}" type="presOf" srcId="{9C53E905-C666-4A03-93F6-908F96309E7A}" destId="{F53835B0-7A02-4094-AF71-F5D8F4AAA6EF}" srcOrd="0" destOrd="0" presId="urn:microsoft.com/office/officeart/2005/8/layout/vList2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0BC56B91-BD37-4B5B-9766-35BBF98DA0CA}" type="presOf" srcId="{F17D4832-0095-4738-8316-99078C25AC4D}" destId="{295C961C-7D9E-4DB6-9B07-C1070E214103}" srcOrd="0" destOrd="0" presId="urn:microsoft.com/office/officeart/2005/8/layout/vList2"/>
    <dgm:cxn modelId="{FBA7BE79-45A1-4730-B48B-6BF2528576C7}" type="presOf" srcId="{D1F7439E-0280-45B4-8EC8-6584755202EF}" destId="{B25F164B-37A0-45ED-9AC1-9126ABA19BDE}" srcOrd="0" destOrd="0" presId="urn:microsoft.com/office/officeart/2005/8/layout/vList2"/>
    <dgm:cxn modelId="{2E8E0FA7-B1D2-4DB1-A153-ABB79CCA7D8C}" type="presOf" srcId="{B5DB6BDF-A13D-4E69-8EC4-682C7299CA9B}" destId="{B0E41E7D-F6E9-460A-8CE1-164C305C3B52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69EFB5F4-B5BF-40BA-9478-AFD0E5794EE3}" type="presOf" srcId="{79BD4BEC-43E4-4E9D-95B9-CADEFD9E00E7}" destId="{19ED06D7-9EE3-44EF-95C4-5353FFEFC5E3}" srcOrd="0" destOrd="0" presId="urn:microsoft.com/office/officeart/2005/8/layout/vList2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3DC47AE2-0C26-4E59-8D1B-A78827866BC4}" type="presParOf" srcId="{11DBC610-4B39-4D62-873F-B7D950CF01ED}" destId="{295C961C-7D9E-4DB6-9B07-C1070E214103}" srcOrd="0" destOrd="0" presId="urn:microsoft.com/office/officeart/2005/8/layout/vList2"/>
    <dgm:cxn modelId="{89B712D0-7CE2-450B-80EE-EE06F61BE31D}" type="presParOf" srcId="{11DBC610-4B39-4D62-873F-B7D950CF01ED}" destId="{97904885-6D79-43FD-9789-CE5E41AD76AF}" srcOrd="1" destOrd="0" presId="urn:microsoft.com/office/officeart/2005/8/layout/vList2"/>
    <dgm:cxn modelId="{122CD8FC-FC1C-48B2-9050-A4F0E8B9315F}" type="presParOf" srcId="{11DBC610-4B39-4D62-873F-B7D950CF01ED}" destId="{A99DFE33-245D-4D66-8078-67AE776B72EE}" srcOrd="2" destOrd="0" presId="urn:microsoft.com/office/officeart/2005/8/layout/vList2"/>
    <dgm:cxn modelId="{8C392918-4A2B-4B90-82A6-F97003525556}" type="presParOf" srcId="{11DBC610-4B39-4D62-873F-B7D950CF01ED}" destId="{B29F61C5-3302-42F7-9584-5C8EED116C1E}" srcOrd="3" destOrd="0" presId="urn:microsoft.com/office/officeart/2005/8/layout/vList2"/>
    <dgm:cxn modelId="{8D819A40-35B2-4B7D-8B35-51CE024FF210}" type="presParOf" srcId="{11DBC610-4B39-4D62-873F-B7D950CF01ED}" destId="{B0E41E7D-F6E9-460A-8CE1-164C305C3B52}" srcOrd="4" destOrd="0" presId="urn:microsoft.com/office/officeart/2005/8/layout/vList2"/>
    <dgm:cxn modelId="{0E0574DF-E104-4EE7-AB97-FC56F5D5466C}" type="presParOf" srcId="{11DBC610-4B39-4D62-873F-B7D950CF01ED}" destId="{7FE7C920-1B44-4E40-8587-999FE9841ED3}" srcOrd="5" destOrd="0" presId="urn:microsoft.com/office/officeart/2005/8/layout/vList2"/>
    <dgm:cxn modelId="{403208B4-1EAE-4429-899D-C23F28502EB4}" type="presParOf" srcId="{11DBC610-4B39-4D62-873F-B7D950CF01ED}" destId="{69644525-18F9-4D6A-8960-4875E072023C}" srcOrd="6" destOrd="0" presId="urn:microsoft.com/office/officeart/2005/8/layout/vList2"/>
    <dgm:cxn modelId="{C2C6FD23-5B00-445B-933C-88C90863EEB2}" type="presParOf" srcId="{11DBC610-4B39-4D62-873F-B7D950CF01ED}" destId="{668CD2DD-7C33-4A0D-B2AE-3C8261735C7F}" srcOrd="7" destOrd="0" presId="urn:microsoft.com/office/officeart/2005/8/layout/vList2"/>
    <dgm:cxn modelId="{55EA30E4-8CCB-4341-8E54-1AF37589C519}" type="presParOf" srcId="{11DBC610-4B39-4D62-873F-B7D950CF01ED}" destId="{19ED06D7-9EE3-44EF-95C4-5353FFEFC5E3}" srcOrd="8" destOrd="0" presId="urn:microsoft.com/office/officeart/2005/8/layout/vList2"/>
    <dgm:cxn modelId="{E4DB594A-5B4C-4482-8CAC-45E65A1805A6}" type="presParOf" srcId="{11DBC610-4B39-4D62-873F-B7D950CF01ED}" destId="{A0408FF5-259E-4D5E-A7D4-FEFA4A67F33B}" srcOrd="9" destOrd="0" presId="urn:microsoft.com/office/officeart/2005/8/layout/vList2"/>
    <dgm:cxn modelId="{ABD99C58-304C-4B38-84D7-6C47984671A1}" type="presParOf" srcId="{11DBC610-4B39-4D62-873F-B7D950CF01ED}" destId="{0A8896D1-1D3C-431F-9718-53FF1EC39D95}" srcOrd="10" destOrd="0" presId="urn:microsoft.com/office/officeart/2005/8/layout/vList2"/>
    <dgm:cxn modelId="{99163447-4746-4996-8582-33A13B09DB47}" type="presParOf" srcId="{11DBC610-4B39-4D62-873F-B7D950CF01ED}" destId="{735C9516-E078-4261-AE73-EC626F6D2489}" srcOrd="11" destOrd="0" presId="urn:microsoft.com/office/officeart/2005/8/layout/vList2"/>
    <dgm:cxn modelId="{838D6A8C-0D79-409D-8E36-A9A6835DE420}" type="presParOf" srcId="{11DBC610-4B39-4D62-873F-B7D950CF01ED}" destId="{F53835B0-7A02-4094-AF71-F5D8F4AAA6EF}" srcOrd="12" destOrd="0" presId="urn:microsoft.com/office/officeart/2005/8/layout/vList2"/>
    <dgm:cxn modelId="{E602A47B-919C-430A-B600-996586E57064}" type="presParOf" srcId="{11DBC610-4B39-4D62-873F-B7D950CF01ED}" destId="{F0039CD0-6A0F-4CCC-87F1-DA3821B97429}" srcOrd="13" destOrd="0" presId="urn:microsoft.com/office/officeart/2005/8/layout/vList2"/>
    <dgm:cxn modelId="{FDE3B588-2D1D-4147-A27E-59434C881683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D198DBD9-450D-470B-A35A-1448E862C058}" type="doc">
      <dgm:prSet loTypeId="urn:microsoft.com/office/officeart/2005/8/layout/hierarchy4" loCatId="relationship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C1144858-6D11-4D56-96F8-A3F3041D1C99}">
      <dgm:prSet phldrT="[Texto]" custT="1"/>
      <dgm:spPr/>
      <dgm:t>
        <a:bodyPr/>
        <a:lstStyle/>
        <a:p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Trayectorias</a:t>
          </a:r>
          <a:endParaRPr lang="es-MX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5D5A6FE-7192-46F3-8FC3-B7F532EABA37}" type="parTrans" cxnId="{1F588AE7-E19E-42D4-9109-43609F82F955}">
      <dgm:prSet/>
      <dgm:spPr/>
      <dgm:t>
        <a:bodyPr/>
        <a:lstStyle/>
        <a:p>
          <a:endParaRPr lang="es-MX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E6A5ED5-1D7C-40CF-8F93-E67C3E9A094E}" type="sibTrans" cxnId="{1F588AE7-E19E-42D4-9109-43609F82F955}">
      <dgm:prSet/>
      <dgm:spPr/>
      <dgm:t>
        <a:bodyPr/>
        <a:lstStyle/>
        <a:p>
          <a:endParaRPr lang="es-MX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249BB2B-23D9-4572-A962-83FAF9A77925}">
      <dgm:prSet phldrT="[Texto]" custT="1"/>
      <dgm:spPr/>
      <dgm:t>
        <a:bodyPr/>
        <a:lstStyle/>
        <a:p>
          <a:r>
            <a:rPr lang="es-MX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Internivel</a:t>
          </a:r>
          <a:endParaRPr lang="es-MX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F988B2C5-7A38-4791-AEA9-F5A86B6C67FC}" type="parTrans" cxnId="{1B6BECEA-E6EE-4789-A267-031A65AB5642}">
      <dgm:prSet custT="1"/>
      <dgm:spPr/>
      <dgm:t>
        <a:bodyPr/>
        <a:lstStyle/>
        <a:p>
          <a:endParaRPr lang="es-MX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0817D8E-E4DC-4BD4-AA06-DC2347B26F45}" type="sibTrans" cxnId="{1B6BECEA-E6EE-4789-A267-031A65AB5642}">
      <dgm:prSet/>
      <dgm:spPr/>
      <dgm:t>
        <a:bodyPr/>
        <a:lstStyle/>
        <a:p>
          <a:endParaRPr lang="es-MX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1B468254-545B-46C2-A682-336D80474C45}">
      <dgm:prSet phldrT="[Texto]" custT="1"/>
      <dgm:spPr/>
      <dgm:t>
        <a:bodyPr/>
        <a:lstStyle/>
        <a:p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Interinstitucionales</a:t>
          </a:r>
          <a:endParaRPr lang="es-MX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72D525F-B95E-4F7D-AF42-A56D1FA14B62}" type="parTrans" cxnId="{70F091C3-AA6F-4644-BEC5-A9206AFAD215}">
      <dgm:prSet custT="1"/>
      <dgm:spPr/>
      <dgm:t>
        <a:bodyPr/>
        <a:lstStyle/>
        <a:p>
          <a:endParaRPr lang="es-MX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673AD70-42F2-455B-BEAC-852DE34D3009}" type="sibTrans" cxnId="{70F091C3-AA6F-4644-BEC5-A9206AFAD215}">
      <dgm:prSet/>
      <dgm:spPr/>
      <dgm:t>
        <a:bodyPr/>
        <a:lstStyle/>
        <a:p>
          <a:endParaRPr lang="es-MX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8DB9F1A-9CC9-4308-BAFD-E9A73EE7FB8B}">
      <dgm:prSet phldrT="[Texto]" custT="1"/>
      <dgm:spPr/>
      <dgm:t>
        <a:bodyPr/>
        <a:lstStyle/>
        <a:p>
          <a:r>
            <a:rPr lang="es-MX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Intrainstitucionales</a:t>
          </a:r>
          <a:endParaRPr lang="es-MX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6D22B97E-FE43-451F-ADB8-0CDFB45FE9A5}" type="parTrans" cxnId="{FEB97BF8-1F85-466A-9190-1FFE61398162}">
      <dgm:prSet custT="1"/>
      <dgm:spPr/>
      <dgm:t>
        <a:bodyPr/>
        <a:lstStyle/>
        <a:p>
          <a:endParaRPr lang="es-MX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FD07721-26DF-49E1-8881-86AEC026BF25}" type="sibTrans" cxnId="{FEB97BF8-1F85-466A-9190-1FFE61398162}">
      <dgm:prSet/>
      <dgm:spPr/>
      <dgm:t>
        <a:bodyPr/>
        <a:lstStyle/>
        <a:p>
          <a:endParaRPr lang="es-MX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DA7D156-6E47-42DB-B73B-4D1ABEEB4921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Motivaciones institucionales : coerción directa o indirecta</a:t>
          </a:r>
          <a:endParaRPr lang="es-MX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698A418-1F7E-4FA6-8F6F-A54D5A8F68E5}" type="parTrans" cxnId="{635808F7-A95B-4E49-8488-24D8F8349D07}">
      <dgm:prSet/>
      <dgm:spPr/>
      <dgm:t>
        <a:bodyPr/>
        <a:lstStyle/>
        <a:p>
          <a:endParaRPr lang="es-MX"/>
        </a:p>
      </dgm:t>
    </dgm:pt>
    <dgm:pt modelId="{A6107FF1-57F8-4423-A88F-F6BDA539533A}" type="sibTrans" cxnId="{635808F7-A95B-4E49-8488-24D8F8349D07}">
      <dgm:prSet/>
      <dgm:spPr/>
      <dgm:t>
        <a:bodyPr/>
        <a:lstStyle/>
        <a:p>
          <a:endParaRPr lang="es-MX"/>
        </a:p>
      </dgm:t>
    </dgm:pt>
    <dgm:pt modelId="{45BD3CDE-3D0D-4ADF-A81B-99B1F2C8F032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Estrategias voluntarias de sobrevivencia</a:t>
          </a:r>
          <a:endParaRPr lang="es-MX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DC3A83A4-936F-4471-92D7-FEB7D12E7FF5}" type="parTrans" cxnId="{C2A72FEA-0058-48FE-985E-92CDBE070E92}">
      <dgm:prSet/>
      <dgm:spPr/>
      <dgm:t>
        <a:bodyPr/>
        <a:lstStyle/>
        <a:p>
          <a:endParaRPr lang="es-MX"/>
        </a:p>
      </dgm:t>
    </dgm:pt>
    <dgm:pt modelId="{54F2CFAD-DE41-44B0-A987-AADDBD2AAAF0}" type="sibTrans" cxnId="{C2A72FEA-0058-48FE-985E-92CDBE070E92}">
      <dgm:prSet/>
      <dgm:spPr/>
      <dgm:t>
        <a:bodyPr/>
        <a:lstStyle/>
        <a:p>
          <a:endParaRPr lang="es-MX"/>
        </a:p>
      </dgm:t>
    </dgm:pt>
    <dgm:pt modelId="{9494433B-D0DC-47B6-8D29-185F423CC6CB}" type="pres">
      <dgm:prSet presAssocID="{D198DBD9-450D-470B-A35A-1448E862C05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B32671B4-4D2A-4CDB-AE2E-63272EF1A3CE}" type="pres">
      <dgm:prSet presAssocID="{C1144858-6D11-4D56-96F8-A3F3041D1C99}" presName="vertOne" presStyleCnt="0"/>
      <dgm:spPr/>
    </dgm:pt>
    <dgm:pt modelId="{7C5216CF-B2EA-41D0-BDF6-95E05A11FA7E}" type="pres">
      <dgm:prSet presAssocID="{C1144858-6D11-4D56-96F8-A3F3041D1C9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250C9DB-5E4E-4BF5-9F1E-D62473044E04}" type="pres">
      <dgm:prSet presAssocID="{C1144858-6D11-4D56-96F8-A3F3041D1C99}" presName="parTransOne" presStyleCnt="0"/>
      <dgm:spPr/>
    </dgm:pt>
    <dgm:pt modelId="{F619CFD9-EA91-414B-9820-1389F880F634}" type="pres">
      <dgm:prSet presAssocID="{C1144858-6D11-4D56-96F8-A3F3041D1C99}" presName="horzOne" presStyleCnt="0"/>
      <dgm:spPr/>
    </dgm:pt>
    <dgm:pt modelId="{7F14971C-D2AE-4971-8926-4CB44B01A594}" type="pres">
      <dgm:prSet presAssocID="{9249BB2B-23D9-4572-A962-83FAF9A77925}" presName="vertTwo" presStyleCnt="0"/>
      <dgm:spPr/>
    </dgm:pt>
    <dgm:pt modelId="{4FF18920-C358-4CFD-894F-8D05C3226E42}" type="pres">
      <dgm:prSet presAssocID="{9249BB2B-23D9-4572-A962-83FAF9A77925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9BE017F-70B2-493E-A754-DB174C0D6A62}" type="pres">
      <dgm:prSet presAssocID="{9249BB2B-23D9-4572-A962-83FAF9A77925}" presName="parTransTwo" presStyleCnt="0"/>
      <dgm:spPr/>
    </dgm:pt>
    <dgm:pt modelId="{FBCEF2F5-D3AB-4EEF-ABEC-BBB46C630FD8}" type="pres">
      <dgm:prSet presAssocID="{9249BB2B-23D9-4572-A962-83FAF9A77925}" presName="horzTwo" presStyleCnt="0"/>
      <dgm:spPr/>
    </dgm:pt>
    <dgm:pt modelId="{73FAB131-7E4D-42DC-B242-D8151956C95F}" type="pres">
      <dgm:prSet presAssocID="{8DA7D156-6E47-42DB-B73B-4D1ABEEB4921}" presName="vertThree" presStyleCnt="0"/>
      <dgm:spPr/>
    </dgm:pt>
    <dgm:pt modelId="{4FF010F3-BF98-4FCA-8513-87D48F8AFBFD}" type="pres">
      <dgm:prSet presAssocID="{8DA7D156-6E47-42DB-B73B-4D1ABEEB4921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AECE925-51B3-4010-95FC-7139C6B79301}" type="pres">
      <dgm:prSet presAssocID="{8DA7D156-6E47-42DB-B73B-4D1ABEEB4921}" presName="horzThree" presStyleCnt="0"/>
      <dgm:spPr/>
    </dgm:pt>
    <dgm:pt modelId="{A80B5282-DB5C-4259-9304-0F0FBDB3B2FE}" type="pres">
      <dgm:prSet presAssocID="{B0817D8E-E4DC-4BD4-AA06-DC2347B26F45}" presName="sibSpaceTwo" presStyleCnt="0"/>
      <dgm:spPr/>
    </dgm:pt>
    <dgm:pt modelId="{08F4A950-F4BA-4207-9647-B4683C99F5B4}" type="pres">
      <dgm:prSet presAssocID="{1B468254-545B-46C2-A682-336D80474C45}" presName="vertTwo" presStyleCnt="0"/>
      <dgm:spPr/>
    </dgm:pt>
    <dgm:pt modelId="{D168FFB9-A354-46A8-B2C4-7ABFE34855FC}" type="pres">
      <dgm:prSet presAssocID="{1B468254-545B-46C2-A682-336D80474C45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6749CAD-27B8-4E0B-B0A1-9FD65077630A}" type="pres">
      <dgm:prSet presAssocID="{1B468254-545B-46C2-A682-336D80474C45}" presName="parTransTwo" presStyleCnt="0"/>
      <dgm:spPr/>
    </dgm:pt>
    <dgm:pt modelId="{AC6EB6DE-B886-4F1D-8028-F9EED40E15D7}" type="pres">
      <dgm:prSet presAssocID="{1B468254-545B-46C2-A682-336D80474C45}" presName="horzTwo" presStyleCnt="0"/>
      <dgm:spPr/>
    </dgm:pt>
    <dgm:pt modelId="{2787767D-B97C-4000-BE9F-6B476792D966}" type="pres">
      <dgm:prSet presAssocID="{45BD3CDE-3D0D-4ADF-A81B-99B1F2C8F032}" presName="vertThree" presStyleCnt="0"/>
      <dgm:spPr/>
    </dgm:pt>
    <dgm:pt modelId="{27B3A069-C9B1-4924-BF65-AB4A196D0DD5}" type="pres">
      <dgm:prSet presAssocID="{45BD3CDE-3D0D-4ADF-A81B-99B1F2C8F032}" presName="txThree" presStyleLbl="node3" presStyleIdx="1" presStyleCnt="2" custLinFactNeighborX="45292" custLinFactNeighborY="156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E729811-F528-4B6F-97E3-6FF10EF2AB11}" type="pres">
      <dgm:prSet presAssocID="{45BD3CDE-3D0D-4ADF-A81B-99B1F2C8F032}" presName="horzThree" presStyleCnt="0"/>
      <dgm:spPr/>
    </dgm:pt>
    <dgm:pt modelId="{E78A88B0-DCC5-408D-9F8B-74C04D1C996D}" type="pres">
      <dgm:prSet presAssocID="{8673AD70-42F2-455B-BEAC-852DE34D3009}" presName="sibSpaceTwo" presStyleCnt="0"/>
      <dgm:spPr/>
    </dgm:pt>
    <dgm:pt modelId="{AF9E6130-9C91-4E6B-9D0E-8A652410C282}" type="pres">
      <dgm:prSet presAssocID="{48DB9F1A-9CC9-4308-BAFD-E9A73EE7FB8B}" presName="vertTwo" presStyleCnt="0"/>
      <dgm:spPr/>
    </dgm:pt>
    <dgm:pt modelId="{4378EE56-236A-4FEB-A03C-8CDD466FDAAC}" type="pres">
      <dgm:prSet presAssocID="{48DB9F1A-9CC9-4308-BAFD-E9A73EE7FB8B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A804292-51FC-49E8-BF6C-FEBD0336C48E}" type="pres">
      <dgm:prSet presAssocID="{48DB9F1A-9CC9-4308-BAFD-E9A73EE7FB8B}" presName="horzTwo" presStyleCnt="0"/>
      <dgm:spPr/>
    </dgm:pt>
  </dgm:ptLst>
  <dgm:cxnLst>
    <dgm:cxn modelId="{FEB97BF8-1F85-466A-9190-1FFE61398162}" srcId="{C1144858-6D11-4D56-96F8-A3F3041D1C99}" destId="{48DB9F1A-9CC9-4308-BAFD-E9A73EE7FB8B}" srcOrd="2" destOrd="0" parTransId="{6D22B97E-FE43-451F-ADB8-0CDFB45FE9A5}" sibTransId="{5FD07721-26DF-49E1-8881-86AEC026BF25}"/>
    <dgm:cxn modelId="{B5010F66-97F4-4D39-873D-C67C29283A71}" type="presOf" srcId="{1B468254-545B-46C2-A682-336D80474C45}" destId="{D168FFB9-A354-46A8-B2C4-7ABFE34855FC}" srcOrd="0" destOrd="0" presId="urn:microsoft.com/office/officeart/2005/8/layout/hierarchy4"/>
    <dgm:cxn modelId="{635808F7-A95B-4E49-8488-24D8F8349D07}" srcId="{9249BB2B-23D9-4572-A962-83FAF9A77925}" destId="{8DA7D156-6E47-42DB-B73B-4D1ABEEB4921}" srcOrd="0" destOrd="0" parTransId="{C698A418-1F7E-4FA6-8F6F-A54D5A8F68E5}" sibTransId="{A6107FF1-57F8-4423-A88F-F6BDA539533A}"/>
    <dgm:cxn modelId="{70F091C3-AA6F-4644-BEC5-A9206AFAD215}" srcId="{C1144858-6D11-4D56-96F8-A3F3041D1C99}" destId="{1B468254-545B-46C2-A682-336D80474C45}" srcOrd="1" destOrd="0" parTransId="{B72D525F-B95E-4F7D-AF42-A56D1FA14B62}" sibTransId="{8673AD70-42F2-455B-BEAC-852DE34D3009}"/>
    <dgm:cxn modelId="{1F588AE7-E19E-42D4-9109-43609F82F955}" srcId="{D198DBD9-450D-470B-A35A-1448E862C058}" destId="{C1144858-6D11-4D56-96F8-A3F3041D1C99}" srcOrd="0" destOrd="0" parTransId="{25D5A6FE-7192-46F3-8FC3-B7F532EABA37}" sibTransId="{7E6A5ED5-1D7C-40CF-8F93-E67C3E9A094E}"/>
    <dgm:cxn modelId="{1B6BECEA-E6EE-4789-A267-031A65AB5642}" srcId="{C1144858-6D11-4D56-96F8-A3F3041D1C99}" destId="{9249BB2B-23D9-4572-A962-83FAF9A77925}" srcOrd="0" destOrd="0" parTransId="{F988B2C5-7A38-4791-AEA9-F5A86B6C67FC}" sibTransId="{B0817D8E-E4DC-4BD4-AA06-DC2347B26F45}"/>
    <dgm:cxn modelId="{7F807F2C-5989-49BE-ABD7-CDAEE88DF927}" type="presOf" srcId="{D198DBD9-450D-470B-A35A-1448E862C058}" destId="{9494433B-D0DC-47B6-8D29-185F423CC6CB}" srcOrd="0" destOrd="0" presId="urn:microsoft.com/office/officeart/2005/8/layout/hierarchy4"/>
    <dgm:cxn modelId="{FFF48794-1B2F-4FB4-87D0-5D6A0BF58F52}" type="presOf" srcId="{8DA7D156-6E47-42DB-B73B-4D1ABEEB4921}" destId="{4FF010F3-BF98-4FCA-8513-87D48F8AFBFD}" srcOrd="0" destOrd="0" presId="urn:microsoft.com/office/officeart/2005/8/layout/hierarchy4"/>
    <dgm:cxn modelId="{E2688E14-B355-4061-B49A-F9F3720F9F4C}" type="presOf" srcId="{9249BB2B-23D9-4572-A962-83FAF9A77925}" destId="{4FF18920-C358-4CFD-894F-8D05C3226E42}" srcOrd="0" destOrd="0" presId="urn:microsoft.com/office/officeart/2005/8/layout/hierarchy4"/>
    <dgm:cxn modelId="{ECAD33D1-05B3-4022-9D9D-62EDC76A2234}" type="presOf" srcId="{45BD3CDE-3D0D-4ADF-A81B-99B1F2C8F032}" destId="{27B3A069-C9B1-4924-BF65-AB4A196D0DD5}" srcOrd="0" destOrd="0" presId="urn:microsoft.com/office/officeart/2005/8/layout/hierarchy4"/>
    <dgm:cxn modelId="{C2A72FEA-0058-48FE-985E-92CDBE070E92}" srcId="{1B468254-545B-46C2-A682-336D80474C45}" destId="{45BD3CDE-3D0D-4ADF-A81B-99B1F2C8F032}" srcOrd="0" destOrd="0" parTransId="{DC3A83A4-936F-4471-92D7-FEB7D12E7FF5}" sibTransId="{54F2CFAD-DE41-44B0-A987-AADDBD2AAAF0}"/>
    <dgm:cxn modelId="{3A90AFE8-6C70-4C26-A6DF-7EFC5638E7D7}" type="presOf" srcId="{48DB9F1A-9CC9-4308-BAFD-E9A73EE7FB8B}" destId="{4378EE56-236A-4FEB-A03C-8CDD466FDAAC}" srcOrd="0" destOrd="0" presId="urn:microsoft.com/office/officeart/2005/8/layout/hierarchy4"/>
    <dgm:cxn modelId="{57DD9718-75ED-4B1E-8F4A-F951D93021CC}" type="presOf" srcId="{C1144858-6D11-4D56-96F8-A3F3041D1C99}" destId="{7C5216CF-B2EA-41D0-BDF6-95E05A11FA7E}" srcOrd="0" destOrd="0" presId="urn:microsoft.com/office/officeart/2005/8/layout/hierarchy4"/>
    <dgm:cxn modelId="{57544F08-4B04-4277-822C-2CB11B51090D}" type="presParOf" srcId="{9494433B-D0DC-47B6-8D29-185F423CC6CB}" destId="{B32671B4-4D2A-4CDB-AE2E-63272EF1A3CE}" srcOrd="0" destOrd="0" presId="urn:microsoft.com/office/officeart/2005/8/layout/hierarchy4"/>
    <dgm:cxn modelId="{2834A0F2-FDF6-40F1-AF77-319B067926D4}" type="presParOf" srcId="{B32671B4-4D2A-4CDB-AE2E-63272EF1A3CE}" destId="{7C5216CF-B2EA-41D0-BDF6-95E05A11FA7E}" srcOrd="0" destOrd="0" presId="urn:microsoft.com/office/officeart/2005/8/layout/hierarchy4"/>
    <dgm:cxn modelId="{4DFCC666-3DA1-4AC0-A5E4-CB0FA73159D1}" type="presParOf" srcId="{B32671B4-4D2A-4CDB-AE2E-63272EF1A3CE}" destId="{9250C9DB-5E4E-4BF5-9F1E-D62473044E04}" srcOrd="1" destOrd="0" presId="urn:microsoft.com/office/officeart/2005/8/layout/hierarchy4"/>
    <dgm:cxn modelId="{D8F7B74B-CB8D-4FD8-B053-A33EC6D70E0E}" type="presParOf" srcId="{B32671B4-4D2A-4CDB-AE2E-63272EF1A3CE}" destId="{F619CFD9-EA91-414B-9820-1389F880F634}" srcOrd="2" destOrd="0" presId="urn:microsoft.com/office/officeart/2005/8/layout/hierarchy4"/>
    <dgm:cxn modelId="{4BC7EC40-2426-4A0D-AD96-1824EC8C99A6}" type="presParOf" srcId="{F619CFD9-EA91-414B-9820-1389F880F634}" destId="{7F14971C-D2AE-4971-8926-4CB44B01A594}" srcOrd="0" destOrd="0" presId="urn:microsoft.com/office/officeart/2005/8/layout/hierarchy4"/>
    <dgm:cxn modelId="{216BE345-FB0D-4D44-BD44-ECF528035DA8}" type="presParOf" srcId="{7F14971C-D2AE-4971-8926-4CB44B01A594}" destId="{4FF18920-C358-4CFD-894F-8D05C3226E42}" srcOrd="0" destOrd="0" presId="urn:microsoft.com/office/officeart/2005/8/layout/hierarchy4"/>
    <dgm:cxn modelId="{7DD8308A-0DE3-4032-8DD4-3A340CA8CF60}" type="presParOf" srcId="{7F14971C-D2AE-4971-8926-4CB44B01A594}" destId="{A9BE017F-70B2-493E-A754-DB174C0D6A62}" srcOrd="1" destOrd="0" presId="urn:microsoft.com/office/officeart/2005/8/layout/hierarchy4"/>
    <dgm:cxn modelId="{8A161350-B2F0-4B83-87A5-26AC28224B5D}" type="presParOf" srcId="{7F14971C-D2AE-4971-8926-4CB44B01A594}" destId="{FBCEF2F5-D3AB-4EEF-ABEC-BBB46C630FD8}" srcOrd="2" destOrd="0" presId="urn:microsoft.com/office/officeart/2005/8/layout/hierarchy4"/>
    <dgm:cxn modelId="{F74D4537-0495-45FC-A551-78A8FA13ED35}" type="presParOf" srcId="{FBCEF2F5-D3AB-4EEF-ABEC-BBB46C630FD8}" destId="{73FAB131-7E4D-42DC-B242-D8151956C95F}" srcOrd="0" destOrd="0" presId="urn:microsoft.com/office/officeart/2005/8/layout/hierarchy4"/>
    <dgm:cxn modelId="{651873A0-CC40-4438-90EE-0BAE481C621B}" type="presParOf" srcId="{73FAB131-7E4D-42DC-B242-D8151956C95F}" destId="{4FF010F3-BF98-4FCA-8513-87D48F8AFBFD}" srcOrd="0" destOrd="0" presId="urn:microsoft.com/office/officeart/2005/8/layout/hierarchy4"/>
    <dgm:cxn modelId="{FD4DCE5B-421D-454B-A24C-76D9D10ADE83}" type="presParOf" srcId="{73FAB131-7E4D-42DC-B242-D8151956C95F}" destId="{DAECE925-51B3-4010-95FC-7139C6B79301}" srcOrd="1" destOrd="0" presId="urn:microsoft.com/office/officeart/2005/8/layout/hierarchy4"/>
    <dgm:cxn modelId="{15B4EC01-8D19-41F1-9C10-7EB38286A721}" type="presParOf" srcId="{F619CFD9-EA91-414B-9820-1389F880F634}" destId="{A80B5282-DB5C-4259-9304-0F0FBDB3B2FE}" srcOrd="1" destOrd="0" presId="urn:microsoft.com/office/officeart/2005/8/layout/hierarchy4"/>
    <dgm:cxn modelId="{919E5724-A10E-449A-93D6-2FE80C2E42D8}" type="presParOf" srcId="{F619CFD9-EA91-414B-9820-1389F880F634}" destId="{08F4A950-F4BA-4207-9647-B4683C99F5B4}" srcOrd="2" destOrd="0" presId="urn:microsoft.com/office/officeart/2005/8/layout/hierarchy4"/>
    <dgm:cxn modelId="{F12C4724-B75C-45BF-AB41-9FF135A57CDA}" type="presParOf" srcId="{08F4A950-F4BA-4207-9647-B4683C99F5B4}" destId="{D168FFB9-A354-46A8-B2C4-7ABFE34855FC}" srcOrd="0" destOrd="0" presId="urn:microsoft.com/office/officeart/2005/8/layout/hierarchy4"/>
    <dgm:cxn modelId="{4DAE8DDF-0100-4ABC-BCAB-B632DCB790FA}" type="presParOf" srcId="{08F4A950-F4BA-4207-9647-B4683C99F5B4}" destId="{16749CAD-27B8-4E0B-B0A1-9FD65077630A}" srcOrd="1" destOrd="0" presId="urn:microsoft.com/office/officeart/2005/8/layout/hierarchy4"/>
    <dgm:cxn modelId="{39FFD1BC-0089-49AF-81BC-3423C3EB1CB7}" type="presParOf" srcId="{08F4A950-F4BA-4207-9647-B4683C99F5B4}" destId="{AC6EB6DE-B886-4F1D-8028-F9EED40E15D7}" srcOrd="2" destOrd="0" presId="urn:microsoft.com/office/officeart/2005/8/layout/hierarchy4"/>
    <dgm:cxn modelId="{7C3CDCB0-61B7-4C30-A1A1-E737AAF15471}" type="presParOf" srcId="{AC6EB6DE-B886-4F1D-8028-F9EED40E15D7}" destId="{2787767D-B97C-4000-BE9F-6B476792D966}" srcOrd="0" destOrd="0" presId="urn:microsoft.com/office/officeart/2005/8/layout/hierarchy4"/>
    <dgm:cxn modelId="{C9D8A639-C6AB-443B-B336-E09A27B6E251}" type="presParOf" srcId="{2787767D-B97C-4000-BE9F-6B476792D966}" destId="{27B3A069-C9B1-4924-BF65-AB4A196D0DD5}" srcOrd="0" destOrd="0" presId="urn:microsoft.com/office/officeart/2005/8/layout/hierarchy4"/>
    <dgm:cxn modelId="{9F2A1AE5-10C2-4D10-83E6-8D59D304176F}" type="presParOf" srcId="{2787767D-B97C-4000-BE9F-6B476792D966}" destId="{5E729811-F528-4B6F-97E3-6FF10EF2AB11}" srcOrd="1" destOrd="0" presId="urn:microsoft.com/office/officeart/2005/8/layout/hierarchy4"/>
    <dgm:cxn modelId="{4B387E5A-277F-4683-9A8E-95F0763EE98A}" type="presParOf" srcId="{F619CFD9-EA91-414B-9820-1389F880F634}" destId="{E78A88B0-DCC5-408D-9F8B-74C04D1C996D}" srcOrd="3" destOrd="0" presId="urn:microsoft.com/office/officeart/2005/8/layout/hierarchy4"/>
    <dgm:cxn modelId="{2DDAE849-D842-4117-A2EB-2654D1CADD0A}" type="presParOf" srcId="{F619CFD9-EA91-414B-9820-1389F880F634}" destId="{AF9E6130-9C91-4E6B-9D0E-8A652410C282}" srcOrd="4" destOrd="0" presId="urn:microsoft.com/office/officeart/2005/8/layout/hierarchy4"/>
    <dgm:cxn modelId="{C82889E1-3C49-44A6-A8E2-9AFD54D82025}" type="presParOf" srcId="{AF9E6130-9C91-4E6B-9D0E-8A652410C282}" destId="{4378EE56-236A-4FEB-A03C-8CDD466FDAAC}" srcOrd="0" destOrd="0" presId="urn:microsoft.com/office/officeart/2005/8/layout/hierarchy4"/>
    <dgm:cxn modelId="{D73462F7-3E56-49C0-9A37-6A459D73802B}" type="presParOf" srcId="{AF9E6130-9C91-4E6B-9D0E-8A652410C282}" destId="{DA804292-51FC-49E8-BF6C-FEBD0336C48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1079E4E6-EE29-4F3F-9AA7-04A97B51FEA2}" type="presOf" srcId="{79BD4BEC-43E4-4E9D-95B9-CADEFD9E00E7}" destId="{19ED06D7-9EE3-44EF-95C4-5353FFEFC5E3}" srcOrd="0" destOrd="0" presId="urn:microsoft.com/office/officeart/2005/8/layout/vList2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7D76FF5F-AF55-4B1E-80E0-F37F93175547}" type="presOf" srcId="{CD0C2BFA-E129-4D7E-AE6F-77BB3199B00C}" destId="{A99DFE33-245D-4D66-8078-67AE776B72EE}" srcOrd="0" destOrd="0" presId="urn:microsoft.com/office/officeart/2005/8/layout/vList2"/>
    <dgm:cxn modelId="{FFFE396E-EC7F-4D8A-97A3-3196BA752F53}" type="presOf" srcId="{F17D4832-0095-4738-8316-99078C25AC4D}" destId="{295C961C-7D9E-4DB6-9B07-C1070E214103}" srcOrd="0" destOrd="0" presId="urn:microsoft.com/office/officeart/2005/8/layout/vList2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61F59649-D0F1-4B22-9D0A-6E0D7F1E5616}" type="presOf" srcId="{B5DB6BDF-A13D-4E69-8EC4-682C7299CA9B}" destId="{B0E41E7D-F6E9-460A-8CE1-164C305C3B52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1CC822CF-6066-4FE8-A110-2BD78CDEA4CB}" type="presOf" srcId="{AFBA2F3D-956A-4B32-9CFF-6E2A0809F0F9}" destId="{69644525-18F9-4D6A-8960-4875E072023C}" srcOrd="0" destOrd="0" presId="urn:microsoft.com/office/officeart/2005/8/layout/vList2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80D4129C-7F77-406B-8C31-54ED281857DA}" type="presOf" srcId="{9C53E905-C666-4A03-93F6-908F96309E7A}" destId="{F53835B0-7A02-4094-AF71-F5D8F4AAA6EF}" srcOrd="0" destOrd="0" presId="urn:microsoft.com/office/officeart/2005/8/layout/vList2"/>
    <dgm:cxn modelId="{5F266721-A663-4301-B1EE-EE20CE213297}" type="presOf" srcId="{378AC8D6-6F59-4077-848F-610A03738724}" destId="{11DBC610-4B39-4D62-873F-B7D950CF01ED}" srcOrd="0" destOrd="0" presId="urn:microsoft.com/office/officeart/2005/8/layout/vList2"/>
    <dgm:cxn modelId="{6E0A4821-101C-4E84-8270-FA0CAD6B8C27}" type="presOf" srcId="{59E9F09E-E5C3-4CA6-B4FC-BD9F9D1F998F}" destId="{0A8896D1-1D3C-431F-9718-53FF1EC39D95}" srcOrd="0" destOrd="0" presId="urn:microsoft.com/office/officeart/2005/8/layout/vList2"/>
    <dgm:cxn modelId="{31307582-0390-40D7-BA08-DDE3B0E20481}" type="presOf" srcId="{D1F7439E-0280-45B4-8EC8-6584755202EF}" destId="{B25F164B-37A0-45ED-9AC1-9126ABA19BDE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1D54F75D-7C0D-4578-BE67-5AD1DF5B7B9C}" type="presParOf" srcId="{11DBC610-4B39-4D62-873F-B7D950CF01ED}" destId="{295C961C-7D9E-4DB6-9B07-C1070E214103}" srcOrd="0" destOrd="0" presId="urn:microsoft.com/office/officeart/2005/8/layout/vList2"/>
    <dgm:cxn modelId="{43F3908A-83AD-458D-AA3A-30E57849F100}" type="presParOf" srcId="{11DBC610-4B39-4D62-873F-B7D950CF01ED}" destId="{97904885-6D79-43FD-9789-CE5E41AD76AF}" srcOrd="1" destOrd="0" presId="urn:microsoft.com/office/officeart/2005/8/layout/vList2"/>
    <dgm:cxn modelId="{6A5F0140-0DE5-4952-A4C2-9F1F721B3F5D}" type="presParOf" srcId="{11DBC610-4B39-4D62-873F-B7D950CF01ED}" destId="{A99DFE33-245D-4D66-8078-67AE776B72EE}" srcOrd="2" destOrd="0" presId="urn:microsoft.com/office/officeart/2005/8/layout/vList2"/>
    <dgm:cxn modelId="{3968AF17-F9E3-4E85-A5DF-E30AC6C71A67}" type="presParOf" srcId="{11DBC610-4B39-4D62-873F-B7D950CF01ED}" destId="{B29F61C5-3302-42F7-9584-5C8EED116C1E}" srcOrd="3" destOrd="0" presId="urn:microsoft.com/office/officeart/2005/8/layout/vList2"/>
    <dgm:cxn modelId="{B779456C-CC16-4453-9FB9-DAB968381AD9}" type="presParOf" srcId="{11DBC610-4B39-4D62-873F-B7D950CF01ED}" destId="{B0E41E7D-F6E9-460A-8CE1-164C305C3B52}" srcOrd="4" destOrd="0" presId="urn:microsoft.com/office/officeart/2005/8/layout/vList2"/>
    <dgm:cxn modelId="{DE813DDB-DAB6-4779-B92F-155984AE2B51}" type="presParOf" srcId="{11DBC610-4B39-4D62-873F-B7D950CF01ED}" destId="{7FE7C920-1B44-4E40-8587-999FE9841ED3}" srcOrd="5" destOrd="0" presId="urn:microsoft.com/office/officeart/2005/8/layout/vList2"/>
    <dgm:cxn modelId="{773D6EF4-0E1C-4845-B362-D0767624DAF0}" type="presParOf" srcId="{11DBC610-4B39-4D62-873F-B7D950CF01ED}" destId="{69644525-18F9-4D6A-8960-4875E072023C}" srcOrd="6" destOrd="0" presId="urn:microsoft.com/office/officeart/2005/8/layout/vList2"/>
    <dgm:cxn modelId="{62C58957-C366-4F66-81C3-84F7E99EDF36}" type="presParOf" srcId="{11DBC610-4B39-4D62-873F-B7D950CF01ED}" destId="{668CD2DD-7C33-4A0D-B2AE-3C8261735C7F}" srcOrd="7" destOrd="0" presId="urn:microsoft.com/office/officeart/2005/8/layout/vList2"/>
    <dgm:cxn modelId="{DDFF49AC-7E56-4938-9E0F-8CE22EA856B7}" type="presParOf" srcId="{11DBC610-4B39-4D62-873F-B7D950CF01ED}" destId="{19ED06D7-9EE3-44EF-95C4-5353FFEFC5E3}" srcOrd="8" destOrd="0" presId="urn:microsoft.com/office/officeart/2005/8/layout/vList2"/>
    <dgm:cxn modelId="{729C4612-03D6-4E7A-90DA-989AAFF38328}" type="presParOf" srcId="{11DBC610-4B39-4D62-873F-B7D950CF01ED}" destId="{A0408FF5-259E-4D5E-A7D4-FEFA4A67F33B}" srcOrd="9" destOrd="0" presId="urn:microsoft.com/office/officeart/2005/8/layout/vList2"/>
    <dgm:cxn modelId="{F0FF49D5-5EBF-41D1-85F3-24E51775B9F1}" type="presParOf" srcId="{11DBC610-4B39-4D62-873F-B7D950CF01ED}" destId="{0A8896D1-1D3C-431F-9718-53FF1EC39D95}" srcOrd="10" destOrd="0" presId="urn:microsoft.com/office/officeart/2005/8/layout/vList2"/>
    <dgm:cxn modelId="{6211C5CE-F42B-4BF8-A266-F069376DEB5F}" type="presParOf" srcId="{11DBC610-4B39-4D62-873F-B7D950CF01ED}" destId="{735C9516-E078-4261-AE73-EC626F6D2489}" srcOrd="11" destOrd="0" presId="urn:microsoft.com/office/officeart/2005/8/layout/vList2"/>
    <dgm:cxn modelId="{BDB1F770-8158-4F3F-91BC-5076E4F749CE}" type="presParOf" srcId="{11DBC610-4B39-4D62-873F-B7D950CF01ED}" destId="{F53835B0-7A02-4094-AF71-F5D8F4AAA6EF}" srcOrd="12" destOrd="0" presId="urn:microsoft.com/office/officeart/2005/8/layout/vList2"/>
    <dgm:cxn modelId="{21465992-6A08-48E1-B612-03252210D03B}" type="presParOf" srcId="{11DBC610-4B39-4D62-873F-B7D950CF01ED}" destId="{F0039CD0-6A0F-4CCC-87F1-DA3821B97429}" srcOrd="13" destOrd="0" presId="urn:microsoft.com/office/officeart/2005/8/layout/vList2"/>
    <dgm:cxn modelId="{0E97B806-1C87-4FCC-AEEA-4F4D6E5CA5E2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3181408C-D3ED-41D7-AA8F-A3938B92F215}" type="presOf" srcId="{AFBA2F3D-956A-4B32-9CFF-6E2A0809F0F9}" destId="{69644525-18F9-4D6A-8960-4875E072023C}" srcOrd="0" destOrd="0" presId="urn:microsoft.com/office/officeart/2005/8/layout/vList2"/>
    <dgm:cxn modelId="{275A621D-F8B3-4D80-885D-FE8DE983DC20}" type="presOf" srcId="{79BD4BEC-43E4-4E9D-95B9-CADEFD9E00E7}" destId="{19ED06D7-9EE3-44EF-95C4-5353FFEFC5E3}" srcOrd="0" destOrd="0" presId="urn:microsoft.com/office/officeart/2005/8/layout/vList2"/>
    <dgm:cxn modelId="{3F905671-1245-4A89-BD1D-4096957420BC}" type="presOf" srcId="{9C53E905-C666-4A03-93F6-908F96309E7A}" destId="{F53835B0-7A02-4094-AF71-F5D8F4AAA6EF}" srcOrd="0" destOrd="0" presId="urn:microsoft.com/office/officeart/2005/8/layout/vList2"/>
    <dgm:cxn modelId="{3CAAD7FA-D70B-46C6-A03A-42E96BC41B3E}" type="presOf" srcId="{F17D4832-0095-4738-8316-99078C25AC4D}" destId="{295C961C-7D9E-4DB6-9B07-C1070E214103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53C619A7-F9BF-4359-B328-76541078CDCA}" type="presOf" srcId="{B5DB6BDF-A13D-4E69-8EC4-682C7299CA9B}" destId="{B0E41E7D-F6E9-460A-8CE1-164C305C3B52}" srcOrd="0" destOrd="0" presId="urn:microsoft.com/office/officeart/2005/8/layout/vList2"/>
    <dgm:cxn modelId="{E6CFA09F-9D0D-45C6-87F2-5725C1086BEA}" type="presOf" srcId="{378AC8D6-6F59-4077-848F-610A03738724}" destId="{11DBC610-4B39-4D62-873F-B7D950CF01ED}" srcOrd="0" destOrd="0" presId="urn:microsoft.com/office/officeart/2005/8/layout/vList2"/>
    <dgm:cxn modelId="{6064FAAF-42C4-4501-8C60-F4471B39E615}" type="presOf" srcId="{D1F7439E-0280-45B4-8EC8-6584755202EF}" destId="{B25F164B-37A0-45ED-9AC1-9126ABA19BDE}" srcOrd="0" destOrd="0" presId="urn:microsoft.com/office/officeart/2005/8/layout/vList2"/>
    <dgm:cxn modelId="{9995F9B0-B91B-4D8E-9CAF-AE4727E4BEA5}" type="presOf" srcId="{59E9F09E-E5C3-4CA6-B4FC-BD9F9D1F998F}" destId="{0A8896D1-1D3C-431F-9718-53FF1EC39D95}" srcOrd="0" destOrd="0" presId="urn:microsoft.com/office/officeart/2005/8/layout/vList2"/>
    <dgm:cxn modelId="{0E040C4A-248B-4A83-A4B3-6E8755107DD3}" type="presOf" srcId="{CD0C2BFA-E129-4D7E-AE6F-77BB3199B00C}" destId="{A99DFE33-245D-4D66-8078-67AE776B72EE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847BEAF4-6933-46FE-AAD9-CE532FBDE16D}" type="presParOf" srcId="{11DBC610-4B39-4D62-873F-B7D950CF01ED}" destId="{295C961C-7D9E-4DB6-9B07-C1070E214103}" srcOrd="0" destOrd="0" presId="urn:microsoft.com/office/officeart/2005/8/layout/vList2"/>
    <dgm:cxn modelId="{AF8E7268-0F84-457F-B97F-7C136BF6B66D}" type="presParOf" srcId="{11DBC610-4B39-4D62-873F-B7D950CF01ED}" destId="{97904885-6D79-43FD-9789-CE5E41AD76AF}" srcOrd="1" destOrd="0" presId="urn:microsoft.com/office/officeart/2005/8/layout/vList2"/>
    <dgm:cxn modelId="{DAA258BF-2897-4EF5-9CC2-32271E89E8C4}" type="presParOf" srcId="{11DBC610-4B39-4D62-873F-B7D950CF01ED}" destId="{A99DFE33-245D-4D66-8078-67AE776B72EE}" srcOrd="2" destOrd="0" presId="urn:microsoft.com/office/officeart/2005/8/layout/vList2"/>
    <dgm:cxn modelId="{51EFABC1-D55B-46EB-AA00-1F947790A012}" type="presParOf" srcId="{11DBC610-4B39-4D62-873F-B7D950CF01ED}" destId="{B29F61C5-3302-42F7-9584-5C8EED116C1E}" srcOrd="3" destOrd="0" presId="urn:microsoft.com/office/officeart/2005/8/layout/vList2"/>
    <dgm:cxn modelId="{45ABE4E5-1418-46FB-B3D6-11AE8290E60C}" type="presParOf" srcId="{11DBC610-4B39-4D62-873F-B7D950CF01ED}" destId="{B0E41E7D-F6E9-460A-8CE1-164C305C3B52}" srcOrd="4" destOrd="0" presId="urn:microsoft.com/office/officeart/2005/8/layout/vList2"/>
    <dgm:cxn modelId="{F7FF785C-C06D-4ECB-A39B-17C792371DF4}" type="presParOf" srcId="{11DBC610-4B39-4D62-873F-B7D950CF01ED}" destId="{7FE7C920-1B44-4E40-8587-999FE9841ED3}" srcOrd="5" destOrd="0" presId="urn:microsoft.com/office/officeart/2005/8/layout/vList2"/>
    <dgm:cxn modelId="{2679B1E2-0585-4ADC-A452-00CE360383E5}" type="presParOf" srcId="{11DBC610-4B39-4D62-873F-B7D950CF01ED}" destId="{69644525-18F9-4D6A-8960-4875E072023C}" srcOrd="6" destOrd="0" presId="urn:microsoft.com/office/officeart/2005/8/layout/vList2"/>
    <dgm:cxn modelId="{EE246574-EC4D-41C0-AF25-2BD3F7447511}" type="presParOf" srcId="{11DBC610-4B39-4D62-873F-B7D950CF01ED}" destId="{668CD2DD-7C33-4A0D-B2AE-3C8261735C7F}" srcOrd="7" destOrd="0" presId="urn:microsoft.com/office/officeart/2005/8/layout/vList2"/>
    <dgm:cxn modelId="{99815169-89EE-4D47-9445-2A5B13501D38}" type="presParOf" srcId="{11DBC610-4B39-4D62-873F-B7D950CF01ED}" destId="{19ED06D7-9EE3-44EF-95C4-5353FFEFC5E3}" srcOrd="8" destOrd="0" presId="urn:microsoft.com/office/officeart/2005/8/layout/vList2"/>
    <dgm:cxn modelId="{5B4CBDA0-F2E3-4386-8B54-E4F3478223D5}" type="presParOf" srcId="{11DBC610-4B39-4D62-873F-B7D950CF01ED}" destId="{A0408FF5-259E-4D5E-A7D4-FEFA4A67F33B}" srcOrd="9" destOrd="0" presId="urn:microsoft.com/office/officeart/2005/8/layout/vList2"/>
    <dgm:cxn modelId="{7803708F-D3AA-4147-ACAA-E1CB639338BA}" type="presParOf" srcId="{11DBC610-4B39-4D62-873F-B7D950CF01ED}" destId="{0A8896D1-1D3C-431F-9718-53FF1EC39D95}" srcOrd="10" destOrd="0" presId="urn:microsoft.com/office/officeart/2005/8/layout/vList2"/>
    <dgm:cxn modelId="{569231C7-93D6-49F1-98E6-719A93ECECDD}" type="presParOf" srcId="{11DBC610-4B39-4D62-873F-B7D950CF01ED}" destId="{735C9516-E078-4261-AE73-EC626F6D2489}" srcOrd="11" destOrd="0" presId="urn:microsoft.com/office/officeart/2005/8/layout/vList2"/>
    <dgm:cxn modelId="{D5633BEA-129F-4CE9-8FA6-05A8EF0F6922}" type="presParOf" srcId="{11DBC610-4B39-4D62-873F-B7D950CF01ED}" destId="{F53835B0-7A02-4094-AF71-F5D8F4AAA6EF}" srcOrd="12" destOrd="0" presId="urn:microsoft.com/office/officeart/2005/8/layout/vList2"/>
    <dgm:cxn modelId="{CF753723-6ACA-47E8-AB6F-83A986DE2683}" type="presParOf" srcId="{11DBC610-4B39-4D62-873F-B7D950CF01ED}" destId="{F0039CD0-6A0F-4CCC-87F1-DA3821B97429}" srcOrd="13" destOrd="0" presId="urn:microsoft.com/office/officeart/2005/8/layout/vList2"/>
    <dgm:cxn modelId="{D262A71B-4020-498F-A9E2-D3E67F022EA5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91418655-7C79-4F76-BDF2-069184546193}" type="doc">
      <dgm:prSet loTypeId="urn:microsoft.com/office/officeart/2005/8/layout/lProcess3" loCatId="process" qsTypeId="urn:microsoft.com/office/officeart/2005/8/quickstyle/simple5" qsCatId="simple" csTypeId="urn:microsoft.com/office/officeart/2005/8/colors/accent1_2" csCatId="accent1" phldr="1"/>
      <dgm:spPr/>
    </dgm:pt>
    <dgm:pt modelId="{F7DA10F5-35C3-4CFD-9862-38DE2D10A669}">
      <dgm:prSet phldrT="[Texto]"/>
      <dgm:spPr/>
      <dgm:t>
        <a:bodyPr/>
        <a:lstStyle/>
        <a:p>
          <a:r>
            <a:rPr lang="es-MX" dirty="0" smtClean="0">
              <a:latin typeface="Kalinga" pitchFamily="34" charset="0"/>
              <a:cs typeface="Kalinga" pitchFamily="34" charset="0"/>
            </a:rPr>
            <a:t>Instituciones  pioneras</a:t>
          </a:r>
          <a:endParaRPr lang="es-MX" dirty="0">
            <a:latin typeface="Kalinga" pitchFamily="34" charset="0"/>
            <a:cs typeface="Kalinga" pitchFamily="34" charset="0"/>
          </a:endParaRPr>
        </a:p>
      </dgm:t>
    </dgm:pt>
    <dgm:pt modelId="{9EBA95B1-C3DF-4943-A726-FDDF0FB75C36}" type="parTrans" cxnId="{32FA649E-3653-44D3-BBA5-D39B8BCA1D8E}">
      <dgm:prSet/>
      <dgm:spPr/>
      <dgm:t>
        <a:bodyPr/>
        <a:lstStyle/>
        <a:p>
          <a:endParaRPr lang="es-MX">
            <a:latin typeface="Kalinga" pitchFamily="34" charset="0"/>
            <a:cs typeface="Kalinga" pitchFamily="34" charset="0"/>
          </a:endParaRPr>
        </a:p>
      </dgm:t>
    </dgm:pt>
    <dgm:pt modelId="{A8874D76-C013-405F-98C8-4F4A4F918A7A}" type="sibTrans" cxnId="{32FA649E-3653-44D3-BBA5-D39B8BCA1D8E}">
      <dgm:prSet/>
      <dgm:spPr/>
      <dgm:t>
        <a:bodyPr/>
        <a:lstStyle/>
        <a:p>
          <a:endParaRPr lang="es-MX">
            <a:latin typeface="Kalinga" pitchFamily="34" charset="0"/>
            <a:cs typeface="Kalinga" pitchFamily="34" charset="0"/>
          </a:endParaRPr>
        </a:p>
      </dgm:t>
    </dgm:pt>
    <dgm:pt modelId="{7D01AB20-9132-4AC2-A003-49604DF3941B}">
      <dgm:prSet phldrT="[Texto]"/>
      <dgm:spPr/>
      <dgm:t>
        <a:bodyPr/>
        <a:lstStyle/>
        <a:p>
          <a:r>
            <a:rPr lang="es-MX" dirty="0" smtClean="0">
              <a:latin typeface="Kalinga" pitchFamily="34" charset="0"/>
              <a:cs typeface="Kalinga" pitchFamily="34" charset="0"/>
            </a:rPr>
            <a:t>Coerción directa</a:t>
          </a:r>
        </a:p>
      </dgm:t>
    </dgm:pt>
    <dgm:pt modelId="{4575197D-7635-4588-BD08-C033BB7F6463}" type="parTrans" cxnId="{805911A4-C7A2-4410-A77A-A025B60F4069}">
      <dgm:prSet/>
      <dgm:spPr/>
      <dgm:t>
        <a:bodyPr/>
        <a:lstStyle/>
        <a:p>
          <a:endParaRPr lang="es-MX">
            <a:latin typeface="Kalinga" pitchFamily="34" charset="0"/>
            <a:cs typeface="Kalinga" pitchFamily="34" charset="0"/>
          </a:endParaRPr>
        </a:p>
      </dgm:t>
    </dgm:pt>
    <dgm:pt modelId="{C0105305-B887-4559-A0A1-58A3A18BB716}" type="sibTrans" cxnId="{805911A4-C7A2-4410-A77A-A025B60F4069}">
      <dgm:prSet/>
      <dgm:spPr/>
      <dgm:t>
        <a:bodyPr/>
        <a:lstStyle/>
        <a:p>
          <a:endParaRPr lang="es-MX">
            <a:latin typeface="Kalinga" pitchFamily="34" charset="0"/>
            <a:cs typeface="Kalinga" pitchFamily="34" charset="0"/>
          </a:endParaRPr>
        </a:p>
      </dgm:t>
    </dgm:pt>
    <dgm:pt modelId="{8D8F2EC9-60BB-49E2-B236-56DF1D74F640}">
      <dgm:prSet phldrT="[Texto]"/>
      <dgm:spPr/>
      <dgm:t>
        <a:bodyPr/>
        <a:lstStyle/>
        <a:p>
          <a:r>
            <a:rPr lang="es-MX" dirty="0" smtClean="0">
              <a:latin typeface="Kalinga" pitchFamily="34" charset="0"/>
              <a:cs typeface="Kalinga" pitchFamily="34" charset="0"/>
            </a:rPr>
            <a:t>No coerción </a:t>
          </a:r>
        </a:p>
      </dgm:t>
    </dgm:pt>
    <dgm:pt modelId="{AF08069A-DC3E-41B1-B310-82B611F7407A}" type="parTrans" cxnId="{3559AE3F-40DB-4BAD-A991-A87BC3A86AA7}">
      <dgm:prSet/>
      <dgm:spPr/>
      <dgm:t>
        <a:bodyPr/>
        <a:lstStyle/>
        <a:p>
          <a:endParaRPr lang="es-MX">
            <a:latin typeface="Kalinga" pitchFamily="34" charset="0"/>
            <a:cs typeface="Kalinga" pitchFamily="34" charset="0"/>
          </a:endParaRPr>
        </a:p>
      </dgm:t>
    </dgm:pt>
    <dgm:pt modelId="{022889D1-E5F0-4F8C-9786-00E96F3BD2E9}" type="sibTrans" cxnId="{3559AE3F-40DB-4BAD-A991-A87BC3A86AA7}">
      <dgm:prSet/>
      <dgm:spPr/>
      <dgm:t>
        <a:bodyPr/>
        <a:lstStyle/>
        <a:p>
          <a:endParaRPr lang="es-MX">
            <a:latin typeface="Kalinga" pitchFamily="34" charset="0"/>
            <a:cs typeface="Kalinga" pitchFamily="34" charset="0"/>
          </a:endParaRPr>
        </a:p>
      </dgm:t>
    </dgm:pt>
    <dgm:pt modelId="{D1A64108-4747-4821-9FD8-86B02514A9F5}">
      <dgm:prSet phldrT="[Texto]"/>
      <dgm:spPr/>
      <dgm:t>
        <a:bodyPr/>
        <a:lstStyle/>
        <a:p>
          <a:r>
            <a:rPr lang="es-MX" dirty="0" smtClean="0">
              <a:latin typeface="Kalinga" pitchFamily="34" charset="0"/>
              <a:cs typeface="Kalinga" pitchFamily="34" charset="0"/>
            </a:rPr>
            <a:t>Sistemas de creencias compartidos</a:t>
          </a:r>
          <a:endParaRPr lang="es-MX" dirty="0">
            <a:latin typeface="Kalinga" pitchFamily="34" charset="0"/>
            <a:cs typeface="Kalinga" pitchFamily="34" charset="0"/>
          </a:endParaRPr>
        </a:p>
      </dgm:t>
    </dgm:pt>
    <dgm:pt modelId="{628D8CDF-1928-4155-B12B-724D5C344D04}" type="parTrans" cxnId="{43E60C30-1B41-48CD-BB8B-E855C6A38956}">
      <dgm:prSet/>
      <dgm:spPr/>
      <dgm:t>
        <a:bodyPr/>
        <a:lstStyle/>
        <a:p>
          <a:endParaRPr lang="es-MX">
            <a:latin typeface="Kalinga" pitchFamily="34" charset="0"/>
            <a:cs typeface="Kalinga" pitchFamily="34" charset="0"/>
          </a:endParaRPr>
        </a:p>
      </dgm:t>
    </dgm:pt>
    <dgm:pt modelId="{374C6DE9-17E1-49D4-BF38-45C4ED803FC7}" type="sibTrans" cxnId="{43E60C30-1B41-48CD-BB8B-E855C6A38956}">
      <dgm:prSet/>
      <dgm:spPr/>
      <dgm:t>
        <a:bodyPr/>
        <a:lstStyle/>
        <a:p>
          <a:endParaRPr lang="es-MX">
            <a:latin typeface="Kalinga" pitchFamily="34" charset="0"/>
            <a:cs typeface="Kalinga" pitchFamily="34" charset="0"/>
          </a:endParaRPr>
        </a:p>
      </dgm:t>
    </dgm:pt>
    <dgm:pt modelId="{9172D392-CD3F-40A1-9E4C-8A7A054A493B}">
      <dgm:prSet phldrT="[Texto]"/>
      <dgm:spPr/>
      <dgm:t>
        <a:bodyPr/>
        <a:lstStyle/>
        <a:p>
          <a:r>
            <a:rPr lang="es-MX" dirty="0" smtClean="0">
              <a:latin typeface="Kalinga" pitchFamily="34" charset="0"/>
              <a:cs typeface="Kalinga" pitchFamily="34" charset="0"/>
            </a:rPr>
            <a:t>Énfasis en el efecto (acreditación) no en el propósito (calidad)</a:t>
          </a:r>
        </a:p>
      </dgm:t>
    </dgm:pt>
    <dgm:pt modelId="{8ADE5C15-FB69-471B-8527-3D2F1501DD3C}" type="parTrans" cxnId="{96652C53-6EA7-41D1-ABEA-845E08FB860A}">
      <dgm:prSet/>
      <dgm:spPr/>
      <dgm:t>
        <a:bodyPr/>
        <a:lstStyle/>
        <a:p>
          <a:endParaRPr lang="es-MX">
            <a:latin typeface="Kalinga" pitchFamily="34" charset="0"/>
            <a:cs typeface="Kalinga" pitchFamily="34" charset="0"/>
          </a:endParaRPr>
        </a:p>
      </dgm:t>
    </dgm:pt>
    <dgm:pt modelId="{6BF981BF-AC8C-489F-999B-343917FE8726}" type="sibTrans" cxnId="{96652C53-6EA7-41D1-ABEA-845E08FB860A}">
      <dgm:prSet/>
      <dgm:spPr/>
      <dgm:t>
        <a:bodyPr/>
        <a:lstStyle/>
        <a:p>
          <a:endParaRPr lang="es-MX">
            <a:latin typeface="Kalinga" pitchFamily="34" charset="0"/>
            <a:cs typeface="Kalinga" pitchFamily="34" charset="0"/>
          </a:endParaRPr>
        </a:p>
      </dgm:t>
    </dgm:pt>
    <dgm:pt modelId="{5BDBD05B-0C4E-498D-8C96-FC2BD56DAB7C}">
      <dgm:prSet phldrT="[Texto]"/>
      <dgm:spPr/>
      <dgm:t>
        <a:bodyPr/>
        <a:lstStyle/>
        <a:p>
          <a:r>
            <a:rPr lang="es-MX" dirty="0" smtClean="0">
              <a:latin typeface="Kalinga" pitchFamily="34" charset="0"/>
              <a:cs typeface="Kalinga" pitchFamily="34" charset="0"/>
            </a:rPr>
            <a:t>Recompensas simbólicas, no materiales</a:t>
          </a:r>
        </a:p>
      </dgm:t>
    </dgm:pt>
    <dgm:pt modelId="{40DAEC96-4BD3-45CB-8987-A09DE9CD431D}" type="parTrans" cxnId="{D681453E-4B32-472C-8775-9AB5070FBFCA}">
      <dgm:prSet/>
      <dgm:spPr/>
      <dgm:t>
        <a:bodyPr/>
        <a:lstStyle/>
        <a:p>
          <a:endParaRPr lang="es-MX">
            <a:latin typeface="Kalinga" pitchFamily="34" charset="0"/>
            <a:cs typeface="Kalinga" pitchFamily="34" charset="0"/>
          </a:endParaRPr>
        </a:p>
      </dgm:t>
    </dgm:pt>
    <dgm:pt modelId="{D8725489-7D8D-46CF-8574-0FBFEDFA3E93}" type="sibTrans" cxnId="{D681453E-4B32-472C-8775-9AB5070FBFCA}">
      <dgm:prSet/>
      <dgm:spPr/>
      <dgm:t>
        <a:bodyPr/>
        <a:lstStyle/>
        <a:p>
          <a:endParaRPr lang="es-MX">
            <a:latin typeface="Kalinga" pitchFamily="34" charset="0"/>
            <a:cs typeface="Kalinga" pitchFamily="34" charset="0"/>
          </a:endParaRPr>
        </a:p>
      </dgm:t>
    </dgm:pt>
    <dgm:pt modelId="{0D818625-BCC8-49F8-8101-100E08F9F2CE}" type="pres">
      <dgm:prSet presAssocID="{91418655-7C79-4F76-BDF2-06918454619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F634E47-8B63-4E5E-9F72-3EC02A2229AA}" type="pres">
      <dgm:prSet presAssocID="{F7DA10F5-35C3-4CFD-9862-38DE2D10A669}" presName="horFlow" presStyleCnt="0"/>
      <dgm:spPr/>
    </dgm:pt>
    <dgm:pt modelId="{2AC198BF-8710-419A-8093-B1714CF9B6DD}" type="pres">
      <dgm:prSet presAssocID="{F7DA10F5-35C3-4CFD-9862-38DE2D10A669}" presName="bigChev" presStyleLbl="node1" presStyleIdx="0" presStyleCnt="3"/>
      <dgm:spPr/>
      <dgm:t>
        <a:bodyPr/>
        <a:lstStyle/>
        <a:p>
          <a:endParaRPr lang="es-MX"/>
        </a:p>
      </dgm:t>
    </dgm:pt>
    <dgm:pt modelId="{F6537E5C-3974-40F8-B2A0-0B3E5B0469D8}" type="pres">
      <dgm:prSet presAssocID="{628D8CDF-1928-4155-B12B-724D5C344D04}" presName="parTrans" presStyleCnt="0"/>
      <dgm:spPr/>
    </dgm:pt>
    <dgm:pt modelId="{F395F3C2-F838-4BED-B2A4-CC2C8EDD88B3}" type="pres">
      <dgm:prSet presAssocID="{D1A64108-4747-4821-9FD8-86B02514A9F5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B4CC50-0A68-4D4A-B7C4-BF2C9FFEF446}" type="pres">
      <dgm:prSet presAssocID="{F7DA10F5-35C3-4CFD-9862-38DE2D10A669}" presName="vSp" presStyleCnt="0"/>
      <dgm:spPr/>
    </dgm:pt>
    <dgm:pt modelId="{77648FD2-8FC4-47AF-876D-D50DB1958CF7}" type="pres">
      <dgm:prSet presAssocID="{7D01AB20-9132-4AC2-A003-49604DF3941B}" presName="horFlow" presStyleCnt="0"/>
      <dgm:spPr/>
    </dgm:pt>
    <dgm:pt modelId="{E542E438-6B1D-487D-8182-F0C707ACEFC8}" type="pres">
      <dgm:prSet presAssocID="{7D01AB20-9132-4AC2-A003-49604DF3941B}" presName="bigChev" presStyleLbl="node1" presStyleIdx="1" presStyleCnt="3"/>
      <dgm:spPr/>
      <dgm:t>
        <a:bodyPr/>
        <a:lstStyle/>
        <a:p>
          <a:endParaRPr lang="es-MX"/>
        </a:p>
      </dgm:t>
    </dgm:pt>
    <dgm:pt modelId="{6167895A-E8BB-4563-9C7D-96289AF8651F}" type="pres">
      <dgm:prSet presAssocID="{8ADE5C15-FB69-471B-8527-3D2F1501DD3C}" presName="parTrans" presStyleCnt="0"/>
      <dgm:spPr/>
    </dgm:pt>
    <dgm:pt modelId="{14283567-0D8E-4494-9D2D-2F9DA24974D4}" type="pres">
      <dgm:prSet presAssocID="{9172D392-CD3F-40A1-9E4C-8A7A054A493B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ADB542-EBB7-43CD-815A-66FCB7F65278}" type="pres">
      <dgm:prSet presAssocID="{7D01AB20-9132-4AC2-A003-49604DF3941B}" presName="vSp" presStyleCnt="0"/>
      <dgm:spPr/>
    </dgm:pt>
    <dgm:pt modelId="{630C90F6-4BDC-4DFA-9D22-218197E76C06}" type="pres">
      <dgm:prSet presAssocID="{8D8F2EC9-60BB-49E2-B236-56DF1D74F640}" presName="horFlow" presStyleCnt="0"/>
      <dgm:spPr/>
    </dgm:pt>
    <dgm:pt modelId="{64F70A67-9D2D-44EF-BA77-9C59770F52CF}" type="pres">
      <dgm:prSet presAssocID="{8D8F2EC9-60BB-49E2-B236-56DF1D74F640}" presName="bigChev" presStyleLbl="node1" presStyleIdx="2" presStyleCnt="3"/>
      <dgm:spPr/>
      <dgm:t>
        <a:bodyPr/>
        <a:lstStyle/>
        <a:p>
          <a:endParaRPr lang="es-MX"/>
        </a:p>
      </dgm:t>
    </dgm:pt>
    <dgm:pt modelId="{1E7CCCB1-69B4-47D8-B922-576DF7F0BB3D}" type="pres">
      <dgm:prSet presAssocID="{40DAEC96-4BD3-45CB-8987-A09DE9CD431D}" presName="parTrans" presStyleCnt="0"/>
      <dgm:spPr/>
    </dgm:pt>
    <dgm:pt modelId="{3A3695A2-4C73-420C-BD78-740DF0BB602D}" type="pres">
      <dgm:prSet presAssocID="{5BDBD05B-0C4E-498D-8C96-FC2BD56DAB7C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336F47B-D5D5-44CC-9C92-E62DB465E963}" type="presOf" srcId="{F7DA10F5-35C3-4CFD-9862-38DE2D10A669}" destId="{2AC198BF-8710-419A-8093-B1714CF9B6DD}" srcOrd="0" destOrd="0" presId="urn:microsoft.com/office/officeart/2005/8/layout/lProcess3"/>
    <dgm:cxn modelId="{69819E88-6903-4EEA-890F-3FC0DD6B8FDF}" type="presOf" srcId="{D1A64108-4747-4821-9FD8-86B02514A9F5}" destId="{F395F3C2-F838-4BED-B2A4-CC2C8EDD88B3}" srcOrd="0" destOrd="0" presId="urn:microsoft.com/office/officeart/2005/8/layout/lProcess3"/>
    <dgm:cxn modelId="{0C96E0D8-8AE0-4DA7-8EB1-061C9B21D391}" type="presOf" srcId="{7D01AB20-9132-4AC2-A003-49604DF3941B}" destId="{E542E438-6B1D-487D-8182-F0C707ACEFC8}" srcOrd="0" destOrd="0" presId="urn:microsoft.com/office/officeart/2005/8/layout/lProcess3"/>
    <dgm:cxn modelId="{FB3BE203-6514-4907-8F0A-66D3A24850B6}" type="presOf" srcId="{8D8F2EC9-60BB-49E2-B236-56DF1D74F640}" destId="{64F70A67-9D2D-44EF-BA77-9C59770F52CF}" srcOrd="0" destOrd="0" presId="urn:microsoft.com/office/officeart/2005/8/layout/lProcess3"/>
    <dgm:cxn modelId="{96652C53-6EA7-41D1-ABEA-845E08FB860A}" srcId="{7D01AB20-9132-4AC2-A003-49604DF3941B}" destId="{9172D392-CD3F-40A1-9E4C-8A7A054A493B}" srcOrd="0" destOrd="0" parTransId="{8ADE5C15-FB69-471B-8527-3D2F1501DD3C}" sibTransId="{6BF981BF-AC8C-489F-999B-343917FE8726}"/>
    <dgm:cxn modelId="{D681453E-4B32-472C-8775-9AB5070FBFCA}" srcId="{8D8F2EC9-60BB-49E2-B236-56DF1D74F640}" destId="{5BDBD05B-0C4E-498D-8C96-FC2BD56DAB7C}" srcOrd="0" destOrd="0" parTransId="{40DAEC96-4BD3-45CB-8987-A09DE9CD431D}" sibTransId="{D8725489-7D8D-46CF-8574-0FBFEDFA3E93}"/>
    <dgm:cxn modelId="{56D4B0D2-11AD-41C2-8152-F61EB0C16CCF}" type="presOf" srcId="{9172D392-CD3F-40A1-9E4C-8A7A054A493B}" destId="{14283567-0D8E-4494-9D2D-2F9DA24974D4}" srcOrd="0" destOrd="0" presId="urn:microsoft.com/office/officeart/2005/8/layout/lProcess3"/>
    <dgm:cxn modelId="{C935A168-9871-4EBA-B80E-A40E99394E62}" type="presOf" srcId="{91418655-7C79-4F76-BDF2-069184546193}" destId="{0D818625-BCC8-49F8-8101-100E08F9F2CE}" srcOrd="0" destOrd="0" presId="urn:microsoft.com/office/officeart/2005/8/layout/lProcess3"/>
    <dgm:cxn modelId="{43E60C30-1B41-48CD-BB8B-E855C6A38956}" srcId="{F7DA10F5-35C3-4CFD-9862-38DE2D10A669}" destId="{D1A64108-4747-4821-9FD8-86B02514A9F5}" srcOrd="0" destOrd="0" parTransId="{628D8CDF-1928-4155-B12B-724D5C344D04}" sibTransId="{374C6DE9-17E1-49D4-BF38-45C4ED803FC7}"/>
    <dgm:cxn modelId="{805911A4-C7A2-4410-A77A-A025B60F4069}" srcId="{91418655-7C79-4F76-BDF2-069184546193}" destId="{7D01AB20-9132-4AC2-A003-49604DF3941B}" srcOrd="1" destOrd="0" parTransId="{4575197D-7635-4588-BD08-C033BB7F6463}" sibTransId="{C0105305-B887-4559-A0A1-58A3A18BB716}"/>
    <dgm:cxn modelId="{3559AE3F-40DB-4BAD-A991-A87BC3A86AA7}" srcId="{91418655-7C79-4F76-BDF2-069184546193}" destId="{8D8F2EC9-60BB-49E2-B236-56DF1D74F640}" srcOrd="2" destOrd="0" parTransId="{AF08069A-DC3E-41B1-B310-82B611F7407A}" sibTransId="{022889D1-E5F0-4F8C-9786-00E96F3BD2E9}"/>
    <dgm:cxn modelId="{A9A0EF6B-4A96-475F-80D0-D0EAF1DBB41E}" type="presOf" srcId="{5BDBD05B-0C4E-498D-8C96-FC2BD56DAB7C}" destId="{3A3695A2-4C73-420C-BD78-740DF0BB602D}" srcOrd="0" destOrd="0" presId="urn:microsoft.com/office/officeart/2005/8/layout/lProcess3"/>
    <dgm:cxn modelId="{32FA649E-3653-44D3-BBA5-D39B8BCA1D8E}" srcId="{91418655-7C79-4F76-BDF2-069184546193}" destId="{F7DA10F5-35C3-4CFD-9862-38DE2D10A669}" srcOrd="0" destOrd="0" parTransId="{9EBA95B1-C3DF-4943-A726-FDDF0FB75C36}" sibTransId="{A8874D76-C013-405F-98C8-4F4A4F918A7A}"/>
    <dgm:cxn modelId="{84E73C67-FDD2-49C1-BA1F-99496DCEE39D}" type="presParOf" srcId="{0D818625-BCC8-49F8-8101-100E08F9F2CE}" destId="{2F634E47-8B63-4E5E-9F72-3EC02A2229AA}" srcOrd="0" destOrd="0" presId="urn:microsoft.com/office/officeart/2005/8/layout/lProcess3"/>
    <dgm:cxn modelId="{1FB7028F-367D-402B-8BE5-099492CD1D00}" type="presParOf" srcId="{2F634E47-8B63-4E5E-9F72-3EC02A2229AA}" destId="{2AC198BF-8710-419A-8093-B1714CF9B6DD}" srcOrd="0" destOrd="0" presId="urn:microsoft.com/office/officeart/2005/8/layout/lProcess3"/>
    <dgm:cxn modelId="{1B513AA0-A095-45DB-A571-A24B2C7F95B6}" type="presParOf" srcId="{2F634E47-8B63-4E5E-9F72-3EC02A2229AA}" destId="{F6537E5C-3974-40F8-B2A0-0B3E5B0469D8}" srcOrd="1" destOrd="0" presId="urn:microsoft.com/office/officeart/2005/8/layout/lProcess3"/>
    <dgm:cxn modelId="{F0D4FB26-884A-4E82-9E2A-A9F160D2EAAD}" type="presParOf" srcId="{2F634E47-8B63-4E5E-9F72-3EC02A2229AA}" destId="{F395F3C2-F838-4BED-B2A4-CC2C8EDD88B3}" srcOrd="2" destOrd="0" presId="urn:microsoft.com/office/officeart/2005/8/layout/lProcess3"/>
    <dgm:cxn modelId="{AA633057-3494-4785-AB3D-CAFA87B7A0BB}" type="presParOf" srcId="{0D818625-BCC8-49F8-8101-100E08F9F2CE}" destId="{B2B4CC50-0A68-4D4A-B7C4-BF2C9FFEF446}" srcOrd="1" destOrd="0" presId="urn:microsoft.com/office/officeart/2005/8/layout/lProcess3"/>
    <dgm:cxn modelId="{C3FD44AF-E874-4210-85DE-A1665EE65049}" type="presParOf" srcId="{0D818625-BCC8-49F8-8101-100E08F9F2CE}" destId="{77648FD2-8FC4-47AF-876D-D50DB1958CF7}" srcOrd="2" destOrd="0" presId="urn:microsoft.com/office/officeart/2005/8/layout/lProcess3"/>
    <dgm:cxn modelId="{7B745F65-490C-4B97-BD17-F36B0E11009B}" type="presParOf" srcId="{77648FD2-8FC4-47AF-876D-D50DB1958CF7}" destId="{E542E438-6B1D-487D-8182-F0C707ACEFC8}" srcOrd="0" destOrd="0" presId="urn:microsoft.com/office/officeart/2005/8/layout/lProcess3"/>
    <dgm:cxn modelId="{C72518BE-A17D-43A4-85BB-3C57C9EF7D7C}" type="presParOf" srcId="{77648FD2-8FC4-47AF-876D-D50DB1958CF7}" destId="{6167895A-E8BB-4563-9C7D-96289AF8651F}" srcOrd="1" destOrd="0" presId="urn:microsoft.com/office/officeart/2005/8/layout/lProcess3"/>
    <dgm:cxn modelId="{4773021A-F906-4626-BC29-5AB6248AB8FC}" type="presParOf" srcId="{77648FD2-8FC4-47AF-876D-D50DB1958CF7}" destId="{14283567-0D8E-4494-9D2D-2F9DA24974D4}" srcOrd="2" destOrd="0" presId="urn:microsoft.com/office/officeart/2005/8/layout/lProcess3"/>
    <dgm:cxn modelId="{3427DAEB-FCB1-446E-941D-A7EAAFE0CEE3}" type="presParOf" srcId="{0D818625-BCC8-49F8-8101-100E08F9F2CE}" destId="{E1ADB542-EBB7-43CD-815A-66FCB7F65278}" srcOrd="3" destOrd="0" presId="urn:microsoft.com/office/officeart/2005/8/layout/lProcess3"/>
    <dgm:cxn modelId="{664D3F61-8A3A-4E5E-93E8-81987404044C}" type="presParOf" srcId="{0D818625-BCC8-49F8-8101-100E08F9F2CE}" destId="{630C90F6-4BDC-4DFA-9D22-218197E76C06}" srcOrd="4" destOrd="0" presId="urn:microsoft.com/office/officeart/2005/8/layout/lProcess3"/>
    <dgm:cxn modelId="{A2A3DC4E-0195-461A-B5FA-BD7513A85D59}" type="presParOf" srcId="{630C90F6-4BDC-4DFA-9D22-218197E76C06}" destId="{64F70A67-9D2D-44EF-BA77-9C59770F52CF}" srcOrd="0" destOrd="0" presId="urn:microsoft.com/office/officeart/2005/8/layout/lProcess3"/>
    <dgm:cxn modelId="{892892C3-7093-44B1-8C8D-E4085709CA9D}" type="presParOf" srcId="{630C90F6-4BDC-4DFA-9D22-218197E76C06}" destId="{1E7CCCB1-69B4-47D8-B922-576DF7F0BB3D}" srcOrd="1" destOrd="0" presId="urn:microsoft.com/office/officeart/2005/8/layout/lProcess3"/>
    <dgm:cxn modelId="{553003DB-EDCB-4C97-A842-0268F82DEABE}" type="presParOf" srcId="{630C90F6-4BDC-4DFA-9D22-218197E76C06}" destId="{3A3695A2-4C73-420C-BD78-740DF0BB602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8B3FEB20-EF77-4C01-96A2-191190958320}" type="presOf" srcId="{CD0C2BFA-E129-4D7E-AE6F-77BB3199B00C}" destId="{A99DFE33-245D-4D66-8078-67AE776B72EE}" srcOrd="0" destOrd="0" presId="urn:microsoft.com/office/officeart/2005/8/layout/vList2"/>
    <dgm:cxn modelId="{ED1A760F-FC47-4A8D-A9F3-75AA12FB6151}" type="presOf" srcId="{9C53E905-C666-4A03-93F6-908F96309E7A}" destId="{F53835B0-7A02-4094-AF71-F5D8F4AAA6EF}" srcOrd="0" destOrd="0" presId="urn:microsoft.com/office/officeart/2005/8/layout/vList2"/>
    <dgm:cxn modelId="{317BD36A-E97A-46E0-AC71-B20F2D7D26A8}" type="presOf" srcId="{79BD4BEC-43E4-4E9D-95B9-CADEFD9E00E7}" destId="{19ED06D7-9EE3-44EF-95C4-5353FFEFC5E3}" srcOrd="0" destOrd="0" presId="urn:microsoft.com/office/officeart/2005/8/layout/vList2"/>
    <dgm:cxn modelId="{BE8997CB-FDCE-4198-B8FB-698335964E50}" type="presOf" srcId="{59E9F09E-E5C3-4CA6-B4FC-BD9F9D1F998F}" destId="{0A8896D1-1D3C-431F-9718-53FF1EC39D95}" srcOrd="0" destOrd="0" presId="urn:microsoft.com/office/officeart/2005/8/layout/vList2"/>
    <dgm:cxn modelId="{FE5E48B7-0FD1-4DA7-A9C4-94D7BAC17867}" type="presOf" srcId="{AFBA2F3D-956A-4B32-9CFF-6E2A0809F0F9}" destId="{69644525-18F9-4D6A-8960-4875E072023C}" srcOrd="0" destOrd="0" presId="urn:microsoft.com/office/officeart/2005/8/layout/vList2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CA30FACE-25D6-435C-98C7-342CEC769BF1}" type="presOf" srcId="{F17D4832-0095-4738-8316-99078C25AC4D}" destId="{295C961C-7D9E-4DB6-9B07-C1070E214103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19831523-1779-4620-B5CC-6002BD3B2CCA}" type="presOf" srcId="{378AC8D6-6F59-4077-848F-610A03738724}" destId="{11DBC610-4B39-4D62-873F-B7D950CF01ED}" srcOrd="0" destOrd="0" presId="urn:microsoft.com/office/officeart/2005/8/layout/vList2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B4091F9E-0DA6-45DA-B337-B75FA706DCA3}" type="presOf" srcId="{B5DB6BDF-A13D-4E69-8EC4-682C7299CA9B}" destId="{B0E41E7D-F6E9-460A-8CE1-164C305C3B52}" srcOrd="0" destOrd="0" presId="urn:microsoft.com/office/officeart/2005/8/layout/vList2"/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26D9E875-4B12-459B-9616-4870C329A064}" type="presOf" srcId="{D1F7439E-0280-45B4-8EC8-6584755202EF}" destId="{B25F164B-37A0-45ED-9AC1-9126ABA19BDE}" srcOrd="0" destOrd="0" presId="urn:microsoft.com/office/officeart/2005/8/layout/vList2"/>
    <dgm:cxn modelId="{912BD8E1-B0B0-4225-94EA-196A219D9011}" type="presParOf" srcId="{11DBC610-4B39-4D62-873F-B7D950CF01ED}" destId="{295C961C-7D9E-4DB6-9B07-C1070E214103}" srcOrd="0" destOrd="0" presId="urn:microsoft.com/office/officeart/2005/8/layout/vList2"/>
    <dgm:cxn modelId="{624508B0-3D8F-4A2F-A627-4BF27B5449A5}" type="presParOf" srcId="{11DBC610-4B39-4D62-873F-B7D950CF01ED}" destId="{97904885-6D79-43FD-9789-CE5E41AD76AF}" srcOrd="1" destOrd="0" presId="urn:microsoft.com/office/officeart/2005/8/layout/vList2"/>
    <dgm:cxn modelId="{AD6541DF-BC96-4A0E-84FB-BA22BEE8F793}" type="presParOf" srcId="{11DBC610-4B39-4D62-873F-B7D950CF01ED}" destId="{A99DFE33-245D-4D66-8078-67AE776B72EE}" srcOrd="2" destOrd="0" presId="urn:microsoft.com/office/officeart/2005/8/layout/vList2"/>
    <dgm:cxn modelId="{8C918B9D-BF89-4091-A7C9-B3C4ED39790C}" type="presParOf" srcId="{11DBC610-4B39-4D62-873F-B7D950CF01ED}" destId="{B29F61C5-3302-42F7-9584-5C8EED116C1E}" srcOrd="3" destOrd="0" presId="urn:microsoft.com/office/officeart/2005/8/layout/vList2"/>
    <dgm:cxn modelId="{1478ED62-B80F-4302-AEB5-CB3F75ADCCE0}" type="presParOf" srcId="{11DBC610-4B39-4D62-873F-B7D950CF01ED}" destId="{B0E41E7D-F6E9-460A-8CE1-164C305C3B52}" srcOrd="4" destOrd="0" presId="urn:microsoft.com/office/officeart/2005/8/layout/vList2"/>
    <dgm:cxn modelId="{364363C8-76D5-43AD-811B-5703436E14C1}" type="presParOf" srcId="{11DBC610-4B39-4D62-873F-B7D950CF01ED}" destId="{7FE7C920-1B44-4E40-8587-999FE9841ED3}" srcOrd="5" destOrd="0" presId="urn:microsoft.com/office/officeart/2005/8/layout/vList2"/>
    <dgm:cxn modelId="{8672F367-0872-419F-9544-051A033F9C6F}" type="presParOf" srcId="{11DBC610-4B39-4D62-873F-B7D950CF01ED}" destId="{69644525-18F9-4D6A-8960-4875E072023C}" srcOrd="6" destOrd="0" presId="urn:microsoft.com/office/officeart/2005/8/layout/vList2"/>
    <dgm:cxn modelId="{D107E162-0413-4EEB-9B52-11658C1CB721}" type="presParOf" srcId="{11DBC610-4B39-4D62-873F-B7D950CF01ED}" destId="{668CD2DD-7C33-4A0D-B2AE-3C8261735C7F}" srcOrd="7" destOrd="0" presId="urn:microsoft.com/office/officeart/2005/8/layout/vList2"/>
    <dgm:cxn modelId="{666CA6F9-F6E9-424D-A571-62D17F48519E}" type="presParOf" srcId="{11DBC610-4B39-4D62-873F-B7D950CF01ED}" destId="{19ED06D7-9EE3-44EF-95C4-5353FFEFC5E3}" srcOrd="8" destOrd="0" presId="urn:microsoft.com/office/officeart/2005/8/layout/vList2"/>
    <dgm:cxn modelId="{2C5E89A9-92DC-48DD-9659-BE29F278BB01}" type="presParOf" srcId="{11DBC610-4B39-4D62-873F-B7D950CF01ED}" destId="{A0408FF5-259E-4D5E-A7D4-FEFA4A67F33B}" srcOrd="9" destOrd="0" presId="urn:microsoft.com/office/officeart/2005/8/layout/vList2"/>
    <dgm:cxn modelId="{01658095-7F09-4A1D-BC7F-C41E6BAFB7BD}" type="presParOf" srcId="{11DBC610-4B39-4D62-873F-B7D950CF01ED}" destId="{0A8896D1-1D3C-431F-9718-53FF1EC39D95}" srcOrd="10" destOrd="0" presId="urn:microsoft.com/office/officeart/2005/8/layout/vList2"/>
    <dgm:cxn modelId="{A146F32F-FAB7-4932-BD0C-3683173291EF}" type="presParOf" srcId="{11DBC610-4B39-4D62-873F-B7D950CF01ED}" destId="{735C9516-E078-4261-AE73-EC626F6D2489}" srcOrd="11" destOrd="0" presId="urn:microsoft.com/office/officeart/2005/8/layout/vList2"/>
    <dgm:cxn modelId="{F7E82FE1-6996-4205-8E8C-60C03A44C25D}" type="presParOf" srcId="{11DBC610-4B39-4D62-873F-B7D950CF01ED}" destId="{F53835B0-7A02-4094-AF71-F5D8F4AAA6EF}" srcOrd="12" destOrd="0" presId="urn:microsoft.com/office/officeart/2005/8/layout/vList2"/>
    <dgm:cxn modelId="{A62F4692-427D-47ED-BB6C-A38B619B9711}" type="presParOf" srcId="{11DBC610-4B39-4D62-873F-B7D950CF01ED}" destId="{F0039CD0-6A0F-4CCC-87F1-DA3821B97429}" srcOrd="13" destOrd="0" presId="urn:microsoft.com/office/officeart/2005/8/layout/vList2"/>
    <dgm:cxn modelId="{C5F74162-4EA9-41F6-BD8D-C8FB7ADA59FD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95E267B0-9A0B-4F0C-88EE-7F789CFCB30A}" type="doc">
      <dgm:prSet loTypeId="urn:microsoft.com/office/officeart/2005/8/layout/lProcess3" loCatId="process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7DB59FB7-5677-4A01-BF11-08E2C93CAB90}">
      <dgm:prSet phldrT="[Texto]"/>
      <dgm:spPr/>
      <dgm:t>
        <a:bodyPr/>
        <a:lstStyle/>
        <a:p>
          <a:r>
            <a:rPr lang="es-MX" dirty="0" smtClean="0"/>
            <a:t>IES pioneras</a:t>
          </a:r>
          <a:endParaRPr lang="es-MX" dirty="0"/>
        </a:p>
      </dgm:t>
    </dgm:pt>
    <dgm:pt modelId="{4B5A5BF4-1455-4421-ACE6-F29A1404F1BD}" type="parTrans" cxnId="{E980BBA3-7DCF-4D33-9EA3-F473FA9306C7}">
      <dgm:prSet/>
      <dgm:spPr/>
      <dgm:t>
        <a:bodyPr/>
        <a:lstStyle/>
        <a:p>
          <a:endParaRPr lang="es-MX"/>
        </a:p>
      </dgm:t>
    </dgm:pt>
    <dgm:pt modelId="{1F076D69-F94F-43E3-980E-EB75064C178C}" type="sibTrans" cxnId="{E980BBA3-7DCF-4D33-9EA3-F473FA9306C7}">
      <dgm:prSet/>
      <dgm:spPr/>
      <dgm:t>
        <a:bodyPr/>
        <a:lstStyle/>
        <a:p>
          <a:endParaRPr lang="es-MX"/>
        </a:p>
      </dgm:t>
    </dgm:pt>
    <dgm:pt modelId="{C3ED3934-F90F-4656-92E0-949C2CD0BE3C}">
      <dgm:prSet phldrT="[Texto]"/>
      <dgm:spPr/>
      <dgm:t>
        <a:bodyPr/>
        <a:lstStyle/>
        <a:p>
          <a:r>
            <a:rPr lang="es-MX" dirty="0" smtClean="0"/>
            <a:t>Agente de transferencia</a:t>
          </a:r>
          <a:endParaRPr lang="es-MX" dirty="0"/>
        </a:p>
      </dgm:t>
    </dgm:pt>
    <dgm:pt modelId="{BDFA858E-B89D-4702-A2BF-A9FA4F2C6266}" type="parTrans" cxnId="{29806D6A-CA4A-42FF-946E-13135B1BD2B4}">
      <dgm:prSet/>
      <dgm:spPr/>
      <dgm:t>
        <a:bodyPr/>
        <a:lstStyle/>
        <a:p>
          <a:endParaRPr lang="es-MX"/>
        </a:p>
      </dgm:t>
    </dgm:pt>
    <dgm:pt modelId="{7DC41B89-8BD7-4065-B9FD-AB3F11B3549A}" type="sibTrans" cxnId="{29806D6A-CA4A-42FF-946E-13135B1BD2B4}">
      <dgm:prSet/>
      <dgm:spPr/>
      <dgm:t>
        <a:bodyPr/>
        <a:lstStyle/>
        <a:p>
          <a:endParaRPr lang="es-MX"/>
        </a:p>
      </dgm:t>
    </dgm:pt>
    <dgm:pt modelId="{26E48D5D-B948-4CB7-B199-A902D1FE28B5}">
      <dgm:prSet phldrT="[Texto]"/>
      <dgm:spPr/>
      <dgm:t>
        <a:bodyPr/>
        <a:lstStyle/>
        <a:p>
          <a:r>
            <a:rPr lang="es-MX" dirty="0" smtClean="0"/>
            <a:t>Participación de actores</a:t>
          </a:r>
          <a:endParaRPr lang="es-MX" dirty="0"/>
        </a:p>
      </dgm:t>
    </dgm:pt>
    <dgm:pt modelId="{6B7470CE-27B1-4B6F-B0E2-AA320288FFC2}" type="parTrans" cxnId="{42107C8D-9E31-41DF-829B-A8CB76DCE372}">
      <dgm:prSet/>
      <dgm:spPr/>
      <dgm:t>
        <a:bodyPr/>
        <a:lstStyle/>
        <a:p>
          <a:endParaRPr lang="es-MX"/>
        </a:p>
      </dgm:t>
    </dgm:pt>
    <dgm:pt modelId="{D433230F-AF5A-43A5-A178-0EC6CD32A019}" type="sibTrans" cxnId="{42107C8D-9E31-41DF-829B-A8CB76DCE372}">
      <dgm:prSet/>
      <dgm:spPr/>
      <dgm:t>
        <a:bodyPr/>
        <a:lstStyle/>
        <a:p>
          <a:endParaRPr lang="es-MX"/>
        </a:p>
      </dgm:t>
    </dgm:pt>
    <dgm:pt modelId="{2809ABB8-EDEE-499F-89CA-2E711A21A21A}">
      <dgm:prSet phldrT="[Texto]"/>
      <dgm:spPr/>
      <dgm:t>
        <a:bodyPr/>
        <a:lstStyle/>
        <a:p>
          <a:r>
            <a:rPr lang="es-MX" dirty="0" smtClean="0"/>
            <a:t>Marginal en diagnósticos, estrategias y parámetros</a:t>
          </a:r>
          <a:endParaRPr lang="es-MX" dirty="0"/>
        </a:p>
      </dgm:t>
    </dgm:pt>
    <dgm:pt modelId="{EDE7BF15-A6C0-4649-8D89-A6FB99AD0804}" type="parTrans" cxnId="{02D75B73-3FD8-4882-AF82-1B611217ABCD}">
      <dgm:prSet/>
      <dgm:spPr/>
      <dgm:t>
        <a:bodyPr/>
        <a:lstStyle/>
        <a:p>
          <a:endParaRPr lang="es-MX"/>
        </a:p>
      </dgm:t>
    </dgm:pt>
    <dgm:pt modelId="{98AF4460-892E-4A0D-A484-7738E95D25D0}" type="sibTrans" cxnId="{02D75B73-3FD8-4882-AF82-1B611217ABCD}">
      <dgm:prSet/>
      <dgm:spPr/>
      <dgm:t>
        <a:bodyPr/>
        <a:lstStyle/>
        <a:p>
          <a:endParaRPr lang="es-MX"/>
        </a:p>
      </dgm:t>
    </dgm:pt>
    <dgm:pt modelId="{EE3A66CB-3795-4A77-907A-A362CDAF73B0}">
      <dgm:prSet phldrT="[Texto]"/>
      <dgm:spPr/>
      <dgm:t>
        <a:bodyPr/>
        <a:lstStyle/>
        <a:p>
          <a:r>
            <a:rPr lang="es-MX" dirty="0" smtClean="0"/>
            <a:t>Actores son agentes de implementación</a:t>
          </a:r>
          <a:endParaRPr lang="es-MX" dirty="0"/>
        </a:p>
      </dgm:t>
    </dgm:pt>
    <dgm:pt modelId="{46A71339-25D1-4905-9CF8-7451C2FDF679}" type="parTrans" cxnId="{079422AE-1D1B-4938-BC4C-696B28D0EE7D}">
      <dgm:prSet/>
      <dgm:spPr/>
      <dgm:t>
        <a:bodyPr/>
        <a:lstStyle/>
        <a:p>
          <a:endParaRPr lang="es-MX"/>
        </a:p>
      </dgm:t>
    </dgm:pt>
    <dgm:pt modelId="{7C0031B4-8F5F-4713-A78F-46D5915B1262}" type="sibTrans" cxnId="{079422AE-1D1B-4938-BC4C-696B28D0EE7D}">
      <dgm:prSet/>
      <dgm:spPr/>
      <dgm:t>
        <a:bodyPr/>
        <a:lstStyle/>
        <a:p>
          <a:endParaRPr lang="es-MX"/>
        </a:p>
      </dgm:t>
    </dgm:pt>
    <dgm:pt modelId="{2D8CACE9-903E-4AF0-AF6A-9765437293B9}">
      <dgm:prSet phldrT="[Texto]"/>
      <dgm:spPr/>
      <dgm:t>
        <a:bodyPr/>
        <a:lstStyle/>
        <a:p>
          <a:r>
            <a:rPr lang="es-MX" dirty="0" smtClean="0"/>
            <a:t>Con muy poco margen de agencia (establecimiento de objetivos y estrategias)</a:t>
          </a:r>
          <a:endParaRPr lang="es-MX" dirty="0"/>
        </a:p>
      </dgm:t>
    </dgm:pt>
    <dgm:pt modelId="{C41258E7-E47F-47E4-AFDF-B320E562DFDD}" type="parTrans" cxnId="{45799DA9-16A0-4520-93DB-F6E3C9C3441E}">
      <dgm:prSet/>
      <dgm:spPr/>
      <dgm:t>
        <a:bodyPr/>
        <a:lstStyle/>
        <a:p>
          <a:endParaRPr lang="es-MX"/>
        </a:p>
      </dgm:t>
    </dgm:pt>
    <dgm:pt modelId="{19F4DB1E-F628-44F0-8B52-7B445F0E6BDE}" type="sibTrans" cxnId="{45799DA9-16A0-4520-93DB-F6E3C9C3441E}">
      <dgm:prSet/>
      <dgm:spPr/>
      <dgm:t>
        <a:bodyPr/>
        <a:lstStyle/>
        <a:p>
          <a:endParaRPr lang="es-MX"/>
        </a:p>
      </dgm:t>
    </dgm:pt>
    <dgm:pt modelId="{3C09147B-A3C7-4587-9418-DC5CBB05780D}" type="pres">
      <dgm:prSet presAssocID="{95E267B0-9A0B-4F0C-88EE-7F789CFCB30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BCE7ADAD-83D6-4E9A-B7B1-F83396043B0C}" type="pres">
      <dgm:prSet presAssocID="{7DB59FB7-5677-4A01-BF11-08E2C93CAB90}" presName="horFlow" presStyleCnt="0"/>
      <dgm:spPr/>
    </dgm:pt>
    <dgm:pt modelId="{314BEB89-AEA8-41BC-AC00-BC7F124E9F78}" type="pres">
      <dgm:prSet presAssocID="{7DB59FB7-5677-4A01-BF11-08E2C93CAB90}" presName="bigChev" presStyleLbl="node1" presStyleIdx="0" presStyleCnt="3"/>
      <dgm:spPr/>
      <dgm:t>
        <a:bodyPr/>
        <a:lstStyle/>
        <a:p>
          <a:endParaRPr lang="es-MX"/>
        </a:p>
      </dgm:t>
    </dgm:pt>
    <dgm:pt modelId="{0ED21BCA-5817-46E3-A15A-526987E020CF}" type="pres">
      <dgm:prSet presAssocID="{BDFA858E-B89D-4702-A2BF-A9FA4F2C6266}" presName="parTrans" presStyleCnt="0"/>
      <dgm:spPr/>
    </dgm:pt>
    <dgm:pt modelId="{02E55E49-0528-4C36-807C-023BA2356385}" type="pres">
      <dgm:prSet presAssocID="{C3ED3934-F90F-4656-92E0-949C2CD0BE3C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A40F69-2B83-4CB9-B688-CA4BA560B5AB}" type="pres">
      <dgm:prSet presAssocID="{7DB59FB7-5677-4A01-BF11-08E2C93CAB90}" presName="vSp" presStyleCnt="0"/>
      <dgm:spPr/>
    </dgm:pt>
    <dgm:pt modelId="{8A836633-E877-4D81-8165-D093CE6CDAA5}" type="pres">
      <dgm:prSet presAssocID="{26E48D5D-B948-4CB7-B199-A902D1FE28B5}" presName="horFlow" presStyleCnt="0"/>
      <dgm:spPr/>
    </dgm:pt>
    <dgm:pt modelId="{AB20CFF3-42B7-45A7-8454-E19A533309C9}" type="pres">
      <dgm:prSet presAssocID="{26E48D5D-B948-4CB7-B199-A902D1FE28B5}" presName="bigChev" presStyleLbl="node1" presStyleIdx="1" presStyleCnt="3"/>
      <dgm:spPr/>
      <dgm:t>
        <a:bodyPr/>
        <a:lstStyle/>
        <a:p>
          <a:endParaRPr lang="es-MX"/>
        </a:p>
      </dgm:t>
    </dgm:pt>
    <dgm:pt modelId="{BCDB9281-FE3E-464B-AA6C-7416A89C8539}" type="pres">
      <dgm:prSet presAssocID="{EDE7BF15-A6C0-4649-8D89-A6FB99AD0804}" presName="parTrans" presStyleCnt="0"/>
      <dgm:spPr/>
    </dgm:pt>
    <dgm:pt modelId="{77FCD200-B5F1-4158-BB80-D56056CA6196}" type="pres">
      <dgm:prSet presAssocID="{2809ABB8-EDEE-499F-89CA-2E711A21A21A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549F689-9E2D-4D7A-9C94-609AADF9E069}" type="pres">
      <dgm:prSet presAssocID="{26E48D5D-B948-4CB7-B199-A902D1FE28B5}" presName="vSp" presStyleCnt="0"/>
      <dgm:spPr/>
    </dgm:pt>
    <dgm:pt modelId="{8D585450-751B-4359-A94A-655DFDD8B2D4}" type="pres">
      <dgm:prSet presAssocID="{EE3A66CB-3795-4A77-907A-A362CDAF73B0}" presName="horFlow" presStyleCnt="0"/>
      <dgm:spPr/>
    </dgm:pt>
    <dgm:pt modelId="{3270E8EF-F9BA-4479-B33D-FCBA8CEF51CF}" type="pres">
      <dgm:prSet presAssocID="{EE3A66CB-3795-4A77-907A-A362CDAF73B0}" presName="bigChev" presStyleLbl="node1" presStyleIdx="2" presStyleCnt="3"/>
      <dgm:spPr/>
      <dgm:t>
        <a:bodyPr/>
        <a:lstStyle/>
        <a:p>
          <a:endParaRPr lang="es-MX"/>
        </a:p>
      </dgm:t>
    </dgm:pt>
    <dgm:pt modelId="{A2A05536-9763-4EA5-A107-CF30A97EC787}" type="pres">
      <dgm:prSet presAssocID="{C41258E7-E47F-47E4-AFDF-B320E562DFDD}" presName="parTrans" presStyleCnt="0"/>
      <dgm:spPr/>
    </dgm:pt>
    <dgm:pt modelId="{5C98208C-448C-4142-B289-CFDFFB330454}" type="pres">
      <dgm:prSet presAssocID="{2D8CACE9-903E-4AF0-AF6A-9765437293B9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5799DA9-16A0-4520-93DB-F6E3C9C3441E}" srcId="{EE3A66CB-3795-4A77-907A-A362CDAF73B0}" destId="{2D8CACE9-903E-4AF0-AF6A-9765437293B9}" srcOrd="0" destOrd="0" parTransId="{C41258E7-E47F-47E4-AFDF-B320E562DFDD}" sibTransId="{19F4DB1E-F628-44F0-8B52-7B445F0E6BDE}"/>
    <dgm:cxn modelId="{02D75B73-3FD8-4882-AF82-1B611217ABCD}" srcId="{26E48D5D-B948-4CB7-B199-A902D1FE28B5}" destId="{2809ABB8-EDEE-499F-89CA-2E711A21A21A}" srcOrd="0" destOrd="0" parTransId="{EDE7BF15-A6C0-4649-8D89-A6FB99AD0804}" sibTransId="{98AF4460-892E-4A0D-A484-7738E95D25D0}"/>
    <dgm:cxn modelId="{4DE858FF-B868-45FE-8BE1-435A3ACAE0BF}" type="presOf" srcId="{2809ABB8-EDEE-499F-89CA-2E711A21A21A}" destId="{77FCD200-B5F1-4158-BB80-D56056CA6196}" srcOrd="0" destOrd="0" presId="urn:microsoft.com/office/officeart/2005/8/layout/lProcess3"/>
    <dgm:cxn modelId="{E3F95F9B-70DD-4B7E-BCFF-73C4242B26AA}" type="presOf" srcId="{EE3A66CB-3795-4A77-907A-A362CDAF73B0}" destId="{3270E8EF-F9BA-4479-B33D-FCBA8CEF51CF}" srcOrd="0" destOrd="0" presId="urn:microsoft.com/office/officeart/2005/8/layout/lProcess3"/>
    <dgm:cxn modelId="{F207CC8F-E562-41DE-AE0C-4C3D87EE62E0}" type="presOf" srcId="{95E267B0-9A0B-4F0C-88EE-7F789CFCB30A}" destId="{3C09147B-A3C7-4587-9418-DC5CBB05780D}" srcOrd="0" destOrd="0" presId="urn:microsoft.com/office/officeart/2005/8/layout/lProcess3"/>
    <dgm:cxn modelId="{FF0475B0-2BC1-4F64-AFF8-533CEA2D2891}" type="presOf" srcId="{C3ED3934-F90F-4656-92E0-949C2CD0BE3C}" destId="{02E55E49-0528-4C36-807C-023BA2356385}" srcOrd="0" destOrd="0" presId="urn:microsoft.com/office/officeart/2005/8/layout/lProcess3"/>
    <dgm:cxn modelId="{80252AFF-458A-45FE-85B0-EB6A9F6815D2}" type="presOf" srcId="{7DB59FB7-5677-4A01-BF11-08E2C93CAB90}" destId="{314BEB89-AEA8-41BC-AC00-BC7F124E9F78}" srcOrd="0" destOrd="0" presId="urn:microsoft.com/office/officeart/2005/8/layout/lProcess3"/>
    <dgm:cxn modelId="{E980BBA3-7DCF-4D33-9EA3-F473FA9306C7}" srcId="{95E267B0-9A0B-4F0C-88EE-7F789CFCB30A}" destId="{7DB59FB7-5677-4A01-BF11-08E2C93CAB90}" srcOrd="0" destOrd="0" parTransId="{4B5A5BF4-1455-4421-ACE6-F29A1404F1BD}" sibTransId="{1F076D69-F94F-43E3-980E-EB75064C178C}"/>
    <dgm:cxn modelId="{29806D6A-CA4A-42FF-946E-13135B1BD2B4}" srcId="{7DB59FB7-5677-4A01-BF11-08E2C93CAB90}" destId="{C3ED3934-F90F-4656-92E0-949C2CD0BE3C}" srcOrd="0" destOrd="0" parTransId="{BDFA858E-B89D-4702-A2BF-A9FA4F2C6266}" sibTransId="{7DC41B89-8BD7-4065-B9FD-AB3F11B3549A}"/>
    <dgm:cxn modelId="{D874303A-1005-4F0C-93BD-B84F4205FA7A}" type="presOf" srcId="{26E48D5D-B948-4CB7-B199-A902D1FE28B5}" destId="{AB20CFF3-42B7-45A7-8454-E19A533309C9}" srcOrd="0" destOrd="0" presId="urn:microsoft.com/office/officeart/2005/8/layout/lProcess3"/>
    <dgm:cxn modelId="{42107C8D-9E31-41DF-829B-A8CB76DCE372}" srcId="{95E267B0-9A0B-4F0C-88EE-7F789CFCB30A}" destId="{26E48D5D-B948-4CB7-B199-A902D1FE28B5}" srcOrd="1" destOrd="0" parTransId="{6B7470CE-27B1-4B6F-B0E2-AA320288FFC2}" sibTransId="{D433230F-AF5A-43A5-A178-0EC6CD32A019}"/>
    <dgm:cxn modelId="{079422AE-1D1B-4938-BC4C-696B28D0EE7D}" srcId="{95E267B0-9A0B-4F0C-88EE-7F789CFCB30A}" destId="{EE3A66CB-3795-4A77-907A-A362CDAF73B0}" srcOrd="2" destOrd="0" parTransId="{46A71339-25D1-4905-9CF8-7451C2FDF679}" sibTransId="{7C0031B4-8F5F-4713-A78F-46D5915B1262}"/>
    <dgm:cxn modelId="{DBAB6ED4-FB6E-4E98-B625-414187D9B07A}" type="presOf" srcId="{2D8CACE9-903E-4AF0-AF6A-9765437293B9}" destId="{5C98208C-448C-4142-B289-CFDFFB330454}" srcOrd="0" destOrd="0" presId="urn:microsoft.com/office/officeart/2005/8/layout/lProcess3"/>
    <dgm:cxn modelId="{385E35C6-2C20-4AA0-8EEA-7A52E81EFEAA}" type="presParOf" srcId="{3C09147B-A3C7-4587-9418-DC5CBB05780D}" destId="{BCE7ADAD-83D6-4E9A-B7B1-F83396043B0C}" srcOrd="0" destOrd="0" presId="urn:microsoft.com/office/officeart/2005/8/layout/lProcess3"/>
    <dgm:cxn modelId="{C1193BEA-B34D-4A13-A061-2571F052D2F3}" type="presParOf" srcId="{BCE7ADAD-83D6-4E9A-B7B1-F83396043B0C}" destId="{314BEB89-AEA8-41BC-AC00-BC7F124E9F78}" srcOrd="0" destOrd="0" presId="urn:microsoft.com/office/officeart/2005/8/layout/lProcess3"/>
    <dgm:cxn modelId="{CCE1E246-2002-465D-9D75-7A6C8051A280}" type="presParOf" srcId="{BCE7ADAD-83D6-4E9A-B7B1-F83396043B0C}" destId="{0ED21BCA-5817-46E3-A15A-526987E020CF}" srcOrd="1" destOrd="0" presId="urn:microsoft.com/office/officeart/2005/8/layout/lProcess3"/>
    <dgm:cxn modelId="{94EB7CA8-BEEA-4D9B-826F-BB6056D37055}" type="presParOf" srcId="{BCE7ADAD-83D6-4E9A-B7B1-F83396043B0C}" destId="{02E55E49-0528-4C36-807C-023BA2356385}" srcOrd="2" destOrd="0" presId="urn:microsoft.com/office/officeart/2005/8/layout/lProcess3"/>
    <dgm:cxn modelId="{F717C39F-8A59-4340-AE21-D99FE5A024DD}" type="presParOf" srcId="{3C09147B-A3C7-4587-9418-DC5CBB05780D}" destId="{67A40F69-2B83-4CB9-B688-CA4BA560B5AB}" srcOrd="1" destOrd="0" presId="urn:microsoft.com/office/officeart/2005/8/layout/lProcess3"/>
    <dgm:cxn modelId="{E9745AFB-FEB7-4AEE-A87B-0234C69ADC1D}" type="presParOf" srcId="{3C09147B-A3C7-4587-9418-DC5CBB05780D}" destId="{8A836633-E877-4D81-8165-D093CE6CDAA5}" srcOrd="2" destOrd="0" presId="urn:microsoft.com/office/officeart/2005/8/layout/lProcess3"/>
    <dgm:cxn modelId="{71D3B676-F0E5-4B8B-8FB0-8F2C91010346}" type="presParOf" srcId="{8A836633-E877-4D81-8165-D093CE6CDAA5}" destId="{AB20CFF3-42B7-45A7-8454-E19A533309C9}" srcOrd="0" destOrd="0" presId="urn:microsoft.com/office/officeart/2005/8/layout/lProcess3"/>
    <dgm:cxn modelId="{CD0F1895-12AC-402D-A3EC-57527797569D}" type="presParOf" srcId="{8A836633-E877-4D81-8165-D093CE6CDAA5}" destId="{BCDB9281-FE3E-464B-AA6C-7416A89C8539}" srcOrd="1" destOrd="0" presId="urn:microsoft.com/office/officeart/2005/8/layout/lProcess3"/>
    <dgm:cxn modelId="{4435CBF0-E4CE-4DBC-8B2C-7AA2584B1120}" type="presParOf" srcId="{8A836633-E877-4D81-8165-D093CE6CDAA5}" destId="{77FCD200-B5F1-4158-BB80-D56056CA6196}" srcOrd="2" destOrd="0" presId="urn:microsoft.com/office/officeart/2005/8/layout/lProcess3"/>
    <dgm:cxn modelId="{D67CD7B1-E414-4D75-96DC-E2B7474FCFA5}" type="presParOf" srcId="{3C09147B-A3C7-4587-9418-DC5CBB05780D}" destId="{E549F689-9E2D-4D7A-9C94-609AADF9E069}" srcOrd="3" destOrd="0" presId="urn:microsoft.com/office/officeart/2005/8/layout/lProcess3"/>
    <dgm:cxn modelId="{19D2FF8B-2EED-4D3A-B7AB-27006422566F}" type="presParOf" srcId="{3C09147B-A3C7-4587-9418-DC5CBB05780D}" destId="{8D585450-751B-4359-A94A-655DFDD8B2D4}" srcOrd="4" destOrd="0" presId="urn:microsoft.com/office/officeart/2005/8/layout/lProcess3"/>
    <dgm:cxn modelId="{194B7685-76A6-40D2-AB58-11C00FA59B39}" type="presParOf" srcId="{8D585450-751B-4359-A94A-655DFDD8B2D4}" destId="{3270E8EF-F9BA-4479-B33D-FCBA8CEF51CF}" srcOrd="0" destOrd="0" presId="urn:microsoft.com/office/officeart/2005/8/layout/lProcess3"/>
    <dgm:cxn modelId="{0AD29CD9-C481-4FF1-B963-748E74369CD4}" type="presParOf" srcId="{8D585450-751B-4359-A94A-655DFDD8B2D4}" destId="{A2A05536-9763-4EA5-A107-CF30A97EC787}" srcOrd="1" destOrd="0" presId="urn:microsoft.com/office/officeart/2005/8/layout/lProcess3"/>
    <dgm:cxn modelId="{21A6A21F-D882-495F-BB0F-422EB8108B21}" type="presParOf" srcId="{8D585450-751B-4359-A94A-655DFDD8B2D4}" destId="{5C98208C-448C-4142-B289-CFDFFB33045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535A6CB6-BBA6-4D6A-AA0A-573D943AF96B}" type="presOf" srcId="{D1F7439E-0280-45B4-8EC8-6584755202EF}" destId="{B25F164B-37A0-45ED-9AC1-9126ABA19BDE}" srcOrd="0" destOrd="0" presId="urn:microsoft.com/office/officeart/2005/8/layout/vList2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207FAD66-6B7C-4B2F-B42B-8C2A44D46913}" type="presOf" srcId="{59E9F09E-E5C3-4CA6-B4FC-BD9F9D1F998F}" destId="{0A8896D1-1D3C-431F-9718-53FF1EC39D95}" srcOrd="0" destOrd="0" presId="urn:microsoft.com/office/officeart/2005/8/layout/vList2"/>
    <dgm:cxn modelId="{5B66355C-8F4A-489E-BF21-AC29024EBA6B}" type="presOf" srcId="{CD0C2BFA-E129-4D7E-AE6F-77BB3199B00C}" destId="{A99DFE33-245D-4D66-8078-67AE776B72EE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6679DCC4-A9E0-4E3E-BD8C-87E41DD89E05}" type="presOf" srcId="{79BD4BEC-43E4-4E9D-95B9-CADEFD9E00E7}" destId="{19ED06D7-9EE3-44EF-95C4-5353FFEFC5E3}" srcOrd="0" destOrd="0" presId="urn:microsoft.com/office/officeart/2005/8/layout/vList2"/>
    <dgm:cxn modelId="{C4044451-33CF-4A04-B53E-58C06B9D2B72}" type="presOf" srcId="{B5DB6BDF-A13D-4E69-8EC4-682C7299CA9B}" destId="{B0E41E7D-F6E9-460A-8CE1-164C305C3B52}" srcOrd="0" destOrd="0" presId="urn:microsoft.com/office/officeart/2005/8/layout/vList2"/>
    <dgm:cxn modelId="{6E79E18F-7CD3-480D-9082-6007CEFBD5E1}" type="presOf" srcId="{F17D4832-0095-4738-8316-99078C25AC4D}" destId="{295C961C-7D9E-4DB6-9B07-C1070E214103}" srcOrd="0" destOrd="0" presId="urn:microsoft.com/office/officeart/2005/8/layout/vList2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3ED7D534-7543-465F-9959-20B4E3CEAF36}" type="presOf" srcId="{9C53E905-C666-4A03-93F6-908F96309E7A}" destId="{F53835B0-7A02-4094-AF71-F5D8F4AAA6EF}" srcOrd="0" destOrd="0" presId="urn:microsoft.com/office/officeart/2005/8/layout/vList2"/>
    <dgm:cxn modelId="{86AEC74D-D6BE-4BBA-802A-26C3C1BC7599}" type="presOf" srcId="{AFBA2F3D-956A-4B32-9CFF-6E2A0809F0F9}" destId="{69644525-18F9-4D6A-8960-4875E072023C}" srcOrd="0" destOrd="0" presId="urn:microsoft.com/office/officeart/2005/8/layout/vList2"/>
    <dgm:cxn modelId="{39FBE57A-D3E2-4B8D-90B7-2FA3C7953683}" type="presOf" srcId="{378AC8D6-6F59-4077-848F-610A03738724}" destId="{11DBC610-4B39-4D62-873F-B7D950CF01ED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DF9122EE-4989-47A6-9691-D82EA1D09EC8}" type="presParOf" srcId="{11DBC610-4B39-4D62-873F-B7D950CF01ED}" destId="{295C961C-7D9E-4DB6-9B07-C1070E214103}" srcOrd="0" destOrd="0" presId="urn:microsoft.com/office/officeart/2005/8/layout/vList2"/>
    <dgm:cxn modelId="{07046A4A-A2E4-42F7-A44C-EB7269629D63}" type="presParOf" srcId="{11DBC610-4B39-4D62-873F-B7D950CF01ED}" destId="{97904885-6D79-43FD-9789-CE5E41AD76AF}" srcOrd="1" destOrd="0" presId="urn:microsoft.com/office/officeart/2005/8/layout/vList2"/>
    <dgm:cxn modelId="{B1F7BB24-639F-473E-A0A9-D7F453D06965}" type="presParOf" srcId="{11DBC610-4B39-4D62-873F-B7D950CF01ED}" destId="{A99DFE33-245D-4D66-8078-67AE776B72EE}" srcOrd="2" destOrd="0" presId="urn:microsoft.com/office/officeart/2005/8/layout/vList2"/>
    <dgm:cxn modelId="{B9AB3F97-CE05-4103-8BB0-78F9EC06F78C}" type="presParOf" srcId="{11DBC610-4B39-4D62-873F-B7D950CF01ED}" destId="{B29F61C5-3302-42F7-9584-5C8EED116C1E}" srcOrd="3" destOrd="0" presId="urn:microsoft.com/office/officeart/2005/8/layout/vList2"/>
    <dgm:cxn modelId="{9EC83721-0727-4C16-AB71-F8F67157422B}" type="presParOf" srcId="{11DBC610-4B39-4D62-873F-B7D950CF01ED}" destId="{B0E41E7D-F6E9-460A-8CE1-164C305C3B52}" srcOrd="4" destOrd="0" presId="urn:microsoft.com/office/officeart/2005/8/layout/vList2"/>
    <dgm:cxn modelId="{15843394-392A-4519-8449-E1CBE9B96DE6}" type="presParOf" srcId="{11DBC610-4B39-4D62-873F-B7D950CF01ED}" destId="{7FE7C920-1B44-4E40-8587-999FE9841ED3}" srcOrd="5" destOrd="0" presId="urn:microsoft.com/office/officeart/2005/8/layout/vList2"/>
    <dgm:cxn modelId="{6780EE3A-713F-4A5E-A98C-C6957C5F96EF}" type="presParOf" srcId="{11DBC610-4B39-4D62-873F-B7D950CF01ED}" destId="{69644525-18F9-4D6A-8960-4875E072023C}" srcOrd="6" destOrd="0" presId="urn:microsoft.com/office/officeart/2005/8/layout/vList2"/>
    <dgm:cxn modelId="{1271118A-62AA-4D8A-8FF0-37661DFBE3A4}" type="presParOf" srcId="{11DBC610-4B39-4D62-873F-B7D950CF01ED}" destId="{668CD2DD-7C33-4A0D-B2AE-3C8261735C7F}" srcOrd="7" destOrd="0" presId="urn:microsoft.com/office/officeart/2005/8/layout/vList2"/>
    <dgm:cxn modelId="{DF93EB79-E356-44FA-B123-0C2EDCF6197F}" type="presParOf" srcId="{11DBC610-4B39-4D62-873F-B7D950CF01ED}" destId="{19ED06D7-9EE3-44EF-95C4-5353FFEFC5E3}" srcOrd="8" destOrd="0" presId="urn:microsoft.com/office/officeart/2005/8/layout/vList2"/>
    <dgm:cxn modelId="{C0070768-0782-44DC-96D4-4AA7449B807C}" type="presParOf" srcId="{11DBC610-4B39-4D62-873F-B7D950CF01ED}" destId="{A0408FF5-259E-4D5E-A7D4-FEFA4A67F33B}" srcOrd="9" destOrd="0" presId="urn:microsoft.com/office/officeart/2005/8/layout/vList2"/>
    <dgm:cxn modelId="{19198000-7071-4DCF-BFC8-8BE4B908B3DB}" type="presParOf" srcId="{11DBC610-4B39-4D62-873F-B7D950CF01ED}" destId="{0A8896D1-1D3C-431F-9718-53FF1EC39D95}" srcOrd="10" destOrd="0" presId="urn:microsoft.com/office/officeart/2005/8/layout/vList2"/>
    <dgm:cxn modelId="{54C0D42A-255A-4A5F-A07E-0B827D29DD51}" type="presParOf" srcId="{11DBC610-4B39-4D62-873F-B7D950CF01ED}" destId="{735C9516-E078-4261-AE73-EC626F6D2489}" srcOrd="11" destOrd="0" presId="urn:microsoft.com/office/officeart/2005/8/layout/vList2"/>
    <dgm:cxn modelId="{FFD0AA0B-732C-44F2-AB8A-46BD1B092686}" type="presParOf" srcId="{11DBC610-4B39-4D62-873F-B7D950CF01ED}" destId="{F53835B0-7A02-4094-AF71-F5D8F4AAA6EF}" srcOrd="12" destOrd="0" presId="urn:microsoft.com/office/officeart/2005/8/layout/vList2"/>
    <dgm:cxn modelId="{86E7184B-4C4C-44D8-AD1C-3DAFC8B03DFA}" type="presParOf" srcId="{11DBC610-4B39-4D62-873F-B7D950CF01ED}" destId="{F0039CD0-6A0F-4CCC-87F1-DA3821B97429}" srcOrd="13" destOrd="0" presId="urn:microsoft.com/office/officeart/2005/8/layout/vList2"/>
    <dgm:cxn modelId="{166C35F7-AB01-4865-ACF7-9CAB4BF596EB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EB2ABE12-AED0-4274-9352-50A227E87F66}" type="doc">
      <dgm:prSet loTypeId="urn:microsoft.com/office/officeart/2005/8/layout/radial4" loCatId="relationship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es-MX"/>
        </a:p>
      </dgm:t>
    </dgm:pt>
    <dgm:pt modelId="{CC566F07-5B4E-492E-A8D4-22C99B097F4B}">
      <dgm:prSet phldrT="[Texto]"/>
      <dgm:spPr/>
      <dgm:t>
        <a:bodyPr/>
        <a:lstStyle/>
        <a:p>
          <a:r>
            <a:rPr lang="es-MX" dirty="0" smtClean="0"/>
            <a:t>coalición</a:t>
          </a:r>
          <a:endParaRPr lang="es-MX" dirty="0"/>
        </a:p>
      </dgm:t>
    </dgm:pt>
    <dgm:pt modelId="{CCD46AED-46D1-4A94-8F35-41E26A2C388D}" type="parTrans" cxnId="{EFC945A6-59B9-42ED-A80D-A1F173559B3D}">
      <dgm:prSet/>
      <dgm:spPr/>
      <dgm:t>
        <a:bodyPr/>
        <a:lstStyle/>
        <a:p>
          <a:endParaRPr lang="es-MX"/>
        </a:p>
      </dgm:t>
    </dgm:pt>
    <dgm:pt modelId="{27359B80-9160-4533-9BF4-598704572DF7}" type="sibTrans" cxnId="{EFC945A6-59B9-42ED-A80D-A1F173559B3D}">
      <dgm:prSet/>
      <dgm:spPr/>
      <dgm:t>
        <a:bodyPr/>
        <a:lstStyle/>
        <a:p>
          <a:endParaRPr lang="es-MX"/>
        </a:p>
      </dgm:t>
    </dgm:pt>
    <dgm:pt modelId="{3676E889-2787-48AB-B26C-B35857CB9898}">
      <dgm:prSet phldrT="[Texto]"/>
      <dgm:spPr/>
      <dgm:t>
        <a:bodyPr/>
        <a:lstStyle/>
        <a:p>
          <a:r>
            <a:rPr lang="es-MX" dirty="0" smtClean="0"/>
            <a:t>Para establecer parámetros de evaluación</a:t>
          </a:r>
          <a:endParaRPr lang="es-MX" dirty="0"/>
        </a:p>
      </dgm:t>
    </dgm:pt>
    <dgm:pt modelId="{B051473F-6E22-47AA-914C-2D79E803DC1F}" type="parTrans" cxnId="{48F8E472-0EDD-4C73-A8CE-1F0AA2980DD7}">
      <dgm:prSet/>
      <dgm:spPr/>
      <dgm:t>
        <a:bodyPr/>
        <a:lstStyle/>
        <a:p>
          <a:endParaRPr lang="es-MX"/>
        </a:p>
      </dgm:t>
    </dgm:pt>
    <dgm:pt modelId="{FCF0D5D6-4318-4C44-9617-4FABD9742428}" type="sibTrans" cxnId="{48F8E472-0EDD-4C73-A8CE-1F0AA2980DD7}">
      <dgm:prSet/>
      <dgm:spPr/>
      <dgm:t>
        <a:bodyPr/>
        <a:lstStyle/>
        <a:p>
          <a:endParaRPr lang="es-MX"/>
        </a:p>
      </dgm:t>
    </dgm:pt>
    <dgm:pt modelId="{7E9ECDEF-C2CF-4DAF-90D1-E751E435E8B9}">
      <dgm:prSet phldrT="[Texto]"/>
      <dgm:spPr/>
      <dgm:t>
        <a:bodyPr/>
        <a:lstStyle/>
        <a:p>
          <a:endParaRPr lang="es-MX" dirty="0"/>
        </a:p>
      </dgm:t>
    </dgm:pt>
    <dgm:pt modelId="{9A6B0E64-80FC-4B48-ACA2-4E6249D8A09A}" type="parTrans" cxnId="{034F44E7-B433-4030-93BA-EE73B95BB0FA}">
      <dgm:prSet/>
      <dgm:spPr/>
      <dgm:t>
        <a:bodyPr/>
        <a:lstStyle/>
        <a:p>
          <a:endParaRPr lang="es-MX"/>
        </a:p>
      </dgm:t>
    </dgm:pt>
    <dgm:pt modelId="{915A65A0-48F4-4926-8D86-A2EF750F2033}" type="sibTrans" cxnId="{034F44E7-B433-4030-93BA-EE73B95BB0FA}">
      <dgm:prSet/>
      <dgm:spPr/>
      <dgm:t>
        <a:bodyPr/>
        <a:lstStyle/>
        <a:p>
          <a:endParaRPr lang="es-MX"/>
        </a:p>
      </dgm:t>
    </dgm:pt>
    <dgm:pt modelId="{B84216C7-18F1-4BA5-9E27-B01F2703FC15}">
      <dgm:prSet phldrT="[Texto]"/>
      <dgm:spPr/>
      <dgm:t>
        <a:bodyPr/>
        <a:lstStyle/>
        <a:p>
          <a:r>
            <a:rPr lang="es-MX" dirty="0" smtClean="0"/>
            <a:t>Para resistencia y sobrevivencia</a:t>
          </a:r>
          <a:endParaRPr lang="es-MX" dirty="0"/>
        </a:p>
      </dgm:t>
    </dgm:pt>
    <dgm:pt modelId="{59B295CB-1A62-4E78-A6B0-9D1BDB88D8D2}" type="sibTrans" cxnId="{1F9B1886-1CC8-4F26-9958-BAEA2058654D}">
      <dgm:prSet/>
      <dgm:spPr/>
      <dgm:t>
        <a:bodyPr/>
        <a:lstStyle/>
        <a:p>
          <a:endParaRPr lang="es-MX"/>
        </a:p>
      </dgm:t>
    </dgm:pt>
    <dgm:pt modelId="{9FFD4AE8-F717-419B-B5C2-1272CD40F88C}" type="parTrans" cxnId="{1F9B1886-1CC8-4F26-9958-BAEA2058654D}">
      <dgm:prSet/>
      <dgm:spPr/>
      <dgm:t>
        <a:bodyPr/>
        <a:lstStyle/>
        <a:p>
          <a:endParaRPr lang="es-MX"/>
        </a:p>
      </dgm:t>
    </dgm:pt>
    <dgm:pt modelId="{35FDF639-0493-4B80-91DD-9711ABC4D1E7}" type="pres">
      <dgm:prSet presAssocID="{EB2ABE12-AED0-4274-9352-50A227E87F6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8514076-E246-4665-B2D7-DBB32B275224}" type="pres">
      <dgm:prSet presAssocID="{CC566F07-5B4E-492E-A8D4-22C99B097F4B}" presName="centerShape" presStyleLbl="node0" presStyleIdx="0" presStyleCnt="1"/>
      <dgm:spPr/>
      <dgm:t>
        <a:bodyPr/>
        <a:lstStyle/>
        <a:p>
          <a:endParaRPr lang="es-MX"/>
        </a:p>
      </dgm:t>
    </dgm:pt>
    <dgm:pt modelId="{7396E643-8300-463F-82D0-B3CCD594BE13}" type="pres">
      <dgm:prSet presAssocID="{B051473F-6E22-47AA-914C-2D79E803DC1F}" presName="parTrans" presStyleLbl="bgSibTrans2D1" presStyleIdx="0" presStyleCnt="2"/>
      <dgm:spPr/>
      <dgm:t>
        <a:bodyPr/>
        <a:lstStyle/>
        <a:p>
          <a:endParaRPr lang="es-MX"/>
        </a:p>
      </dgm:t>
    </dgm:pt>
    <dgm:pt modelId="{E68C9F03-86E1-4135-9982-3EE9AE226675}" type="pres">
      <dgm:prSet presAssocID="{3676E889-2787-48AB-B26C-B35857CB989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D80FD7-9FF3-48FB-A3C5-7E6A4638F3FD}" type="pres">
      <dgm:prSet presAssocID="{9FFD4AE8-F717-419B-B5C2-1272CD40F88C}" presName="parTrans" presStyleLbl="bgSibTrans2D1" presStyleIdx="1" presStyleCnt="2"/>
      <dgm:spPr/>
      <dgm:t>
        <a:bodyPr/>
        <a:lstStyle/>
        <a:p>
          <a:endParaRPr lang="es-MX"/>
        </a:p>
      </dgm:t>
    </dgm:pt>
    <dgm:pt modelId="{798A3F39-9787-45D5-B4B9-76238C68ACCC}" type="pres">
      <dgm:prSet presAssocID="{B84216C7-18F1-4BA5-9E27-B01F2703FC1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34F44E7-B433-4030-93BA-EE73B95BB0FA}" srcId="{EB2ABE12-AED0-4274-9352-50A227E87F66}" destId="{7E9ECDEF-C2CF-4DAF-90D1-E751E435E8B9}" srcOrd="1" destOrd="0" parTransId="{9A6B0E64-80FC-4B48-ACA2-4E6249D8A09A}" sibTransId="{915A65A0-48F4-4926-8D86-A2EF750F2033}"/>
    <dgm:cxn modelId="{14632C53-FB5A-4C6E-8D14-6A5AB3623100}" type="presOf" srcId="{B051473F-6E22-47AA-914C-2D79E803DC1F}" destId="{7396E643-8300-463F-82D0-B3CCD594BE13}" srcOrd="0" destOrd="0" presId="urn:microsoft.com/office/officeart/2005/8/layout/radial4"/>
    <dgm:cxn modelId="{ADB1B56F-950F-4E45-B2DA-F4F8289042B0}" type="presOf" srcId="{EB2ABE12-AED0-4274-9352-50A227E87F66}" destId="{35FDF639-0493-4B80-91DD-9711ABC4D1E7}" srcOrd="0" destOrd="0" presId="urn:microsoft.com/office/officeart/2005/8/layout/radial4"/>
    <dgm:cxn modelId="{933FC185-8C2E-4384-A0F8-6DD69C56901C}" type="presOf" srcId="{CC566F07-5B4E-492E-A8D4-22C99B097F4B}" destId="{48514076-E246-4665-B2D7-DBB32B275224}" srcOrd="0" destOrd="0" presId="urn:microsoft.com/office/officeart/2005/8/layout/radial4"/>
    <dgm:cxn modelId="{1F9B1886-1CC8-4F26-9958-BAEA2058654D}" srcId="{CC566F07-5B4E-492E-A8D4-22C99B097F4B}" destId="{B84216C7-18F1-4BA5-9E27-B01F2703FC15}" srcOrd="1" destOrd="0" parTransId="{9FFD4AE8-F717-419B-B5C2-1272CD40F88C}" sibTransId="{59B295CB-1A62-4E78-A6B0-9D1BDB88D8D2}"/>
    <dgm:cxn modelId="{48F8E472-0EDD-4C73-A8CE-1F0AA2980DD7}" srcId="{CC566F07-5B4E-492E-A8D4-22C99B097F4B}" destId="{3676E889-2787-48AB-B26C-B35857CB9898}" srcOrd="0" destOrd="0" parTransId="{B051473F-6E22-47AA-914C-2D79E803DC1F}" sibTransId="{FCF0D5D6-4318-4C44-9617-4FABD9742428}"/>
    <dgm:cxn modelId="{E15951AF-6424-40B0-8E21-160ACA704533}" type="presOf" srcId="{B84216C7-18F1-4BA5-9E27-B01F2703FC15}" destId="{798A3F39-9787-45D5-B4B9-76238C68ACCC}" srcOrd="0" destOrd="0" presId="urn:microsoft.com/office/officeart/2005/8/layout/radial4"/>
    <dgm:cxn modelId="{EA42DC96-7085-4573-855B-40DC4605DA0C}" type="presOf" srcId="{3676E889-2787-48AB-B26C-B35857CB9898}" destId="{E68C9F03-86E1-4135-9982-3EE9AE226675}" srcOrd="0" destOrd="0" presId="urn:microsoft.com/office/officeart/2005/8/layout/radial4"/>
    <dgm:cxn modelId="{EFC945A6-59B9-42ED-A80D-A1F173559B3D}" srcId="{EB2ABE12-AED0-4274-9352-50A227E87F66}" destId="{CC566F07-5B4E-492E-A8D4-22C99B097F4B}" srcOrd="0" destOrd="0" parTransId="{CCD46AED-46D1-4A94-8F35-41E26A2C388D}" sibTransId="{27359B80-9160-4533-9BF4-598704572DF7}"/>
    <dgm:cxn modelId="{60D254DF-C716-4FD5-845E-595C5D82032B}" type="presOf" srcId="{9FFD4AE8-F717-419B-B5C2-1272CD40F88C}" destId="{B6D80FD7-9FF3-48FB-A3C5-7E6A4638F3FD}" srcOrd="0" destOrd="0" presId="urn:microsoft.com/office/officeart/2005/8/layout/radial4"/>
    <dgm:cxn modelId="{A7FF12F6-D1A1-4FDA-A7C8-452C11F01002}" type="presParOf" srcId="{35FDF639-0493-4B80-91DD-9711ABC4D1E7}" destId="{48514076-E246-4665-B2D7-DBB32B275224}" srcOrd="0" destOrd="0" presId="urn:microsoft.com/office/officeart/2005/8/layout/radial4"/>
    <dgm:cxn modelId="{9B9FE83A-35C1-4389-B5BF-951BDD1E54E7}" type="presParOf" srcId="{35FDF639-0493-4B80-91DD-9711ABC4D1E7}" destId="{7396E643-8300-463F-82D0-B3CCD594BE13}" srcOrd="1" destOrd="0" presId="urn:microsoft.com/office/officeart/2005/8/layout/radial4"/>
    <dgm:cxn modelId="{C82259AF-D46A-4277-AACB-5771DAC5534A}" type="presParOf" srcId="{35FDF639-0493-4B80-91DD-9711ABC4D1E7}" destId="{E68C9F03-86E1-4135-9982-3EE9AE226675}" srcOrd="2" destOrd="0" presId="urn:microsoft.com/office/officeart/2005/8/layout/radial4"/>
    <dgm:cxn modelId="{B1E3C1FE-6C9B-410A-B0FD-7AFF7661E2D2}" type="presParOf" srcId="{35FDF639-0493-4B80-91DD-9711ABC4D1E7}" destId="{B6D80FD7-9FF3-48FB-A3C5-7E6A4638F3FD}" srcOrd="3" destOrd="0" presId="urn:microsoft.com/office/officeart/2005/8/layout/radial4"/>
    <dgm:cxn modelId="{7B0772F5-108A-4AE1-A730-44A061A92F14}" type="presParOf" srcId="{35FDF639-0493-4B80-91DD-9711ABC4D1E7}" destId="{798A3F39-9787-45D5-B4B9-76238C68ACCC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457A23-4F5F-499C-BEEC-A68BD824E119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854287D6-5598-4BB6-9198-69AEA1623C17}">
      <dgm:prSet phldrT="[Texto]" custT="1"/>
      <dgm:spPr/>
      <dgm:t>
        <a:bodyPr/>
        <a:lstStyle/>
        <a:p>
          <a:pPr algn="ctr"/>
          <a:r>
            <a:rPr lang="es-MX" sz="1800" dirty="0" smtClean="0">
              <a:latin typeface="Kalinga" pitchFamily="34" charset="0"/>
              <a:cs typeface="Kalinga" pitchFamily="34" charset="0"/>
            </a:rPr>
            <a:t>La calidad depende de insumos y organización</a:t>
          </a:r>
          <a:endParaRPr lang="es-MX" sz="1800" dirty="0">
            <a:latin typeface="Kalinga" pitchFamily="34" charset="0"/>
            <a:cs typeface="Kalinga" pitchFamily="34" charset="0"/>
          </a:endParaRPr>
        </a:p>
      </dgm:t>
    </dgm:pt>
    <dgm:pt modelId="{A3B6C515-971D-44E9-9E52-6BBA279841F9}" type="parTrans" cxnId="{B2A25943-313F-47CA-991F-0A9B7B770A18}">
      <dgm:prSet/>
      <dgm:spPr/>
      <dgm:t>
        <a:bodyPr/>
        <a:lstStyle/>
        <a:p>
          <a:pPr algn="ctr"/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422FEC16-0091-4FDA-99E8-CDA76DAB297F}" type="sibTrans" cxnId="{B2A25943-313F-47CA-991F-0A9B7B770A18}">
      <dgm:prSet/>
      <dgm:spPr/>
      <dgm:t>
        <a:bodyPr/>
        <a:lstStyle/>
        <a:p>
          <a:pPr algn="ctr"/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607043F5-6D63-4717-AC30-E67E42EE749A}">
      <dgm:prSet phldrT="[Texto]" custT="1"/>
      <dgm:spPr/>
      <dgm:t>
        <a:bodyPr/>
        <a:lstStyle/>
        <a:p>
          <a:pPr algn="ctr"/>
          <a:r>
            <a:rPr lang="es-MX" sz="1800" dirty="0" smtClean="0">
              <a:latin typeface="Kalinga" pitchFamily="34" charset="0"/>
              <a:cs typeface="Kalinga" pitchFamily="34" charset="0"/>
            </a:rPr>
            <a:t>Las IES, disciplinas y campos profesionales son homogéneos</a:t>
          </a:r>
          <a:endParaRPr lang="es-MX" sz="1800" dirty="0">
            <a:latin typeface="Kalinga" pitchFamily="34" charset="0"/>
            <a:cs typeface="Kalinga" pitchFamily="34" charset="0"/>
          </a:endParaRPr>
        </a:p>
      </dgm:t>
    </dgm:pt>
    <dgm:pt modelId="{CD9658F4-438A-4AF7-9F12-01CC15710CC2}" type="parTrans" cxnId="{06ABCBEF-7EDF-401D-AC23-A1B0C850EF4A}">
      <dgm:prSet/>
      <dgm:spPr/>
      <dgm:t>
        <a:bodyPr/>
        <a:lstStyle/>
        <a:p>
          <a:pPr algn="ctr"/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5B2FB447-88B3-4E0F-9810-29C7EC09698B}" type="sibTrans" cxnId="{06ABCBEF-7EDF-401D-AC23-A1B0C850EF4A}">
      <dgm:prSet/>
      <dgm:spPr/>
      <dgm:t>
        <a:bodyPr/>
        <a:lstStyle/>
        <a:p>
          <a:pPr algn="ctr"/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8EC73723-2156-4D1E-932C-AF28ED8ED4CD}">
      <dgm:prSet phldrT="[Texto]" custT="1"/>
      <dgm:spPr/>
      <dgm:t>
        <a:bodyPr/>
        <a:lstStyle/>
        <a:p>
          <a:pPr algn="ctr"/>
          <a:r>
            <a:rPr lang="es-MX" sz="1800" dirty="0" smtClean="0">
              <a:latin typeface="Kalinga" pitchFamily="34" charset="0"/>
              <a:cs typeface="Kalinga" pitchFamily="34" charset="0"/>
            </a:rPr>
            <a:t>La calidad es asunto de gestión y toma de decisiones en un plazo establecido</a:t>
          </a:r>
          <a:endParaRPr lang="es-MX" sz="1800" dirty="0">
            <a:latin typeface="Kalinga" pitchFamily="34" charset="0"/>
            <a:cs typeface="Kalinga" pitchFamily="34" charset="0"/>
          </a:endParaRPr>
        </a:p>
      </dgm:t>
    </dgm:pt>
    <dgm:pt modelId="{FE8EA720-32D8-4E08-9F18-B2A2278E882B}" type="parTrans" cxnId="{3FEFA8D4-1A8C-41FB-9372-874BD11D4BF0}">
      <dgm:prSet/>
      <dgm:spPr/>
      <dgm:t>
        <a:bodyPr/>
        <a:lstStyle/>
        <a:p>
          <a:pPr algn="ctr"/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7D638742-0337-4923-87F8-4D38CF3C89D0}" type="sibTrans" cxnId="{3FEFA8D4-1A8C-41FB-9372-874BD11D4BF0}">
      <dgm:prSet/>
      <dgm:spPr/>
      <dgm:t>
        <a:bodyPr/>
        <a:lstStyle/>
        <a:p>
          <a:pPr algn="ctr"/>
          <a:endParaRPr lang="es-MX" sz="1800">
            <a:latin typeface="Kalinga" pitchFamily="34" charset="0"/>
            <a:cs typeface="Kalinga" pitchFamily="34" charset="0"/>
          </a:endParaRPr>
        </a:p>
      </dgm:t>
    </dgm:pt>
    <dgm:pt modelId="{45024D56-5FCB-4584-A783-D167AE9B3FDE}" type="pres">
      <dgm:prSet presAssocID="{49457A23-4F5F-499C-BEEC-A68BD824E1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F04CB96-BFF9-4488-A9C1-323179A9AFFC}" type="pres">
      <dgm:prSet presAssocID="{854287D6-5598-4BB6-9198-69AEA1623C1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CF496D-82F3-48B1-BCF1-CAB51766AEC8}" type="pres">
      <dgm:prSet presAssocID="{422FEC16-0091-4FDA-99E8-CDA76DAB297F}" presName="spacer" presStyleCnt="0"/>
      <dgm:spPr/>
    </dgm:pt>
    <dgm:pt modelId="{F42FA70D-07DE-4F27-B8AF-11A3BE3A4900}" type="pres">
      <dgm:prSet presAssocID="{607043F5-6D63-4717-AC30-E67E42EE749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47D9F0-C965-40FE-9F0E-FFE8D9422E7F}" type="pres">
      <dgm:prSet presAssocID="{5B2FB447-88B3-4E0F-9810-29C7EC09698B}" presName="spacer" presStyleCnt="0"/>
      <dgm:spPr/>
    </dgm:pt>
    <dgm:pt modelId="{53613F45-0EB4-4A54-AEEA-54238C50F100}" type="pres">
      <dgm:prSet presAssocID="{8EC73723-2156-4D1E-932C-AF28ED8ED4C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6FB6AFF-9037-4BDF-A546-1F94F96828AB}" type="presOf" srcId="{49457A23-4F5F-499C-BEEC-A68BD824E119}" destId="{45024D56-5FCB-4584-A783-D167AE9B3FDE}" srcOrd="0" destOrd="0" presId="urn:microsoft.com/office/officeart/2005/8/layout/vList2"/>
    <dgm:cxn modelId="{B5157632-5A44-4780-ABD8-058517BB89D2}" type="presOf" srcId="{854287D6-5598-4BB6-9198-69AEA1623C17}" destId="{AF04CB96-BFF9-4488-A9C1-323179A9AFFC}" srcOrd="0" destOrd="0" presId="urn:microsoft.com/office/officeart/2005/8/layout/vList2"/>
    <dgm:cxn modelId="{B2A25943-313F-47CA-991F-0A9B7B770A18}" srcId="{49457A23-4F5F-499C-BEEC-A68BD824E119}" destId="{854287D6-5598-4BB6-9198-69AEA1623C17}" srcOrd="0" destOrd="0" parTransId="{A3B6C515-971D-44E9-9E52-6BBA279841F9}" sibTransId="{422FEC16-0091-4FDA-99E8-CDA76DAB297F}"/>
    <dgm:cxn modelId="{4AAFB707-8DCA-47BE-8DE3-9388D32570B3}" type="presOf" srcId="{607043F5-6D63-4717-AC30-E67E42EE749A}" destId="{F42FA70D-07DE-4F27-B8AF-11A3BE3A4900}" srcOrd="0" destOrd="0" presId="urn:microsoft.com/office/officeart/2005/8/layout/vList2"/>
    <dgm:cxn modelId="{25BF9B99-ECBA-487E-B07E-B31C79E2FC0A}" type="presOf" srcId="{8EC73723-2156-4D1E-932C-AF28ED8ED4CD}" destId="{53613F45-0EB4-4A54-AEEA-54238C50F100}" srcOrd="0" destOrd="0" presId="urn:microsoft.com/office/officeart/2005/8/layout/vList2"/>
    <dgm:cxn modelId="{06ABCBEF-7EDF-401D-AC23-A1B0C850EF4A}" srcId="{49457A23-4F5F-499C-BEEC-A68BD824E119}" destId="{607043F5-6D63-4717-AC30-E67E42EE749A}" srcOrd="1" destOrd="0" parTransId="{CD9658F4-438A-4AF7-9F12-01CC15710CC2}" sibTransId="{5B2FB447-88B3-4E0F-9810-29C7EC09698B}"/>
    <dgm:cxn modelId="{3FEFA8D4-1A8C-41FB-9372-874BD11D4BF0}" srcId="{49457A23-4F5F-499C-BEEC-A68BD824E119}" destId="{8EC73723-2156-4D1E-932C-AF28ED8ED4CD}" srcOrd="2" destOrd="0" parTransId="{FE8EA720-32D8-4E08-9F18-B2A2278E882B}" sibTransId="{7D638742-0337-4923-87F8-4D38CF3C89D0}"/>
    <dgm:cxn modelId="{C60DD807-2FD4-42A6-8E67-C1BF944F95BA}" type="presParOf" srcId="{45024D56-5FCB-4584-A783-D167AE9B3FDE}" destId="{AF04CB96-BFF9-4488-A9C1-323179A9AFFC}" srcOrd="0" destOrd="0" presId="urn:microsoft.com/office/officeart/2005/8/layout/vList2"/>
    <dgm:cxn modelId="{D93A7169-B623-4DC1-B58E-7A35B13A58EE}" type="presParOf" srcId="{45024D56-5FCB-4584-A783-D167AE9B3FDE}" destId="{15CF496D-82F3-48B1-BCF1-CAB51766AEC8}" srcOrd="1" destOrd="0" presId="urn:microsoft.com/office/officeart/2005/8/layout/vList2"/>
    <dgm:cxn modelId="{8DABB8BB-98D2-4A40-A100-4B56A5F88E64}" type="presParOf" srcId="{45024D56-5FCB-4584-A783-D167AE9B3FDE}" destId="{F42FA70D-07DE-4F27-B8AF-11A3BE3A4900}" srcOrd="2" destOrd="0" presId="urn:microsoft.com/office/officeart/2005/8/layout/vList2"/>
    <dgm:cxn modelId="{9B6BE92D-3050-413E-8731-C10EEAE651D9}" type="presParOf" srcId="{45024D56-5FCB-4584-A783-D167AE9B3FDE}" destId="{6E47D9F0-C965-40FE-9F0E-FFE8D9422E7F}" srcOrd="3" destOrd="0" presId="urn:microsoft.com/office/officeart/2005/8/layout/vList2"/>
    <dgm:cxn modelId="{6293EE1E-0174-4447-9AEC-68CF1B0E3081}" type="presParOf" srcId="{45024D56-5FCB-4584-A783-D167AE9B3FDE}" destId="{53613F45-0EB4-4A54-AEEA-54238C50F10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28E59F47-D203-43CF-8A20-318534E2A508}" type="presOf" srcId="{CD0C2BFA-E129-4D7E-AE6F-77BB3199B00C}" destId="{A99DFE33-245D-4D66-8078-67AE776B72EE}" srcOrd="0" destOrd="0" presId="urn:microsoft.com/office/officeart/2005/8/layout/vList2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D7BEA32C-BE6D-4C25-8EA1-BD5601C8C129}" type="presOf" srcId="{AFBA2F3D-956A-4B32-9CFF-6E2A0809F0F9}" destId="{69644525-18F9-4D6A-8960-4875E072023C}" srcOrd="0" destOrd="0" presId="urn:microsoft.com/office/officeart/2005/8/layout/vList2"/>
    <dgm:cxn modelId="{08D54BF1-E10A-4D03-8442-D0C2E3292C66}" type="presOf" srcId="{D1F7439E-0280-45B4-8EC8-6584755202EF}" destId="{B25F164B-37A0-45ED-9AC1-9126ABA19BDE}" srcOrd="0" destOrd="0" presId="urn:microsoft.com/office/officeart/2005/8/layout/vList2"/>
    <dgm:cxn modelId="{D588F635-6F69-4898-869C-AEB597DF6A80}" type="presOf" srcId="{79BD4BEC-43E4-4E9D-95B9-CADEFD9E00E7}" destId="{19ED06D7-9EE3-44EF-95C4-5353FFEFC5E3}" srcOrd="0" destOrd="0" presId="urn:microsoft.com/office/officeart/2005/8/layout/vList2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DB332711-BDD8-4A8B-A8A2-1722E8E51269}" type="presOf" srcId="{378AC8D6-6F59-4077-848F-610A03738724}" destId="{11DBC610-4B39-4D62-873F-B7D950CF01ED}" srcOrd="0" destOrd="0" presId="urn:microsoft.com/office/officeart/2005/8/layout/vList2"/>
    <dgm:cxn modelId="{47BDCE05-ADE5-4D39-9615-6EADFF13BE17}" type="presOf" srcId="{9C53E905-C666-4A03-93F6-908F96309E7A}" destId="{F53835B0-7A02-4094-AF71-F5D8F4AAA6EF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C0C648A5-D6E1-4AC4-9335-BDECAEAD2163}" type="presOf" srcId="{59E9F09E-E5C3-4CA6-B4FC-BD9F9D1F998F}" destId="{0A8896D1-1D3C-431F-9718-53FF1EC39D95}" srcOrd="0" destOrd="0" presId="urn:microsoft.com/office/officeart/2005/8/layout/vList2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DBCD7CCE-E702-431A-B188-4AF2B41906FF}" type="presOf" srcId="{F17D4832-0095-4738-8316-99078C25AC4D}" destId="{295C961C-7D9E-4DB6-9B07-C1070E214103}" srcOrd="0" destOrd="0" presId="urn:microsoft.com/office/officeart/2005/8/layout/vList2"/>
    <dgm:cxn modelId="{220510F8-F7EA-4405-840F-6D8B2C846F03}" type="presOf" srcId="{B5DB6BDF-A13D-4E69-8EC4-682C7299CA9B}" destId="{B0E41E7D-F6E9-460A-8CE1-164C305C3B52}" srcOrd="0" destOrd="0" presId="urn:microsoft.com/office/officeart/2005/8/layout/vList2"/>
    <dgm:cxn modelId="{CC6E938B-C500-4984-ABC4-3A0B4CE3972B}" type="presParOf" srcId="{11DBC610-4B39-4D62-873F-B7D950CF01ED}" destId="{295C961C-7D9E-4DB6-9B07-C1070E214103}" srcOrd="0" destOrd="0" presId="urn:microsoft.com/office/officeart/2005/8/layout/vList2"/>
    <dgm:cxn modelId="{793EB035-A897-4B69-B5AD-54AFE342C8B9}" type="presParOf" srcId="{11DBC610-4B39-4D62-873F-B7D950CF01ED}" destId="{97904885-6D79-43FD-9789-CE5E41AD76AF}" srcOrd="1" destOrd="0" presId="urn:microsoft.com/office/officeart/2005/8/layout/vList2"/>
    <dgm:cxn modelId="{8DEF9B4F-B7A9-49D4-B863-133DD359E49C}" type="presParOf" srcId="{11DBC610-4B39-4D62-873F-B7D950CF01ED}" destId="{A99DFE33-245D-4D66-8078-67AE776B72EE}" srcOrd="2" destOrd="0" presId="urn:microsoft.com/office/officeart/2005/8/layout/vList2"/>
    <dgm:cxn modelId="{877B29DD-A40C-45B6-A233-27FA8B04B8B0}" type="presParOf" srcId="{11DBC610-4B39-4D62-873F-B7D950CF01ED}" destId="{B29F61C5-3302-42F7-9584-5C8EED116C1E}" srcOrd="3" destOrd="0" presId="urn:microsoft.com/office/officeart/2005/8/layout/vList2"/>
    <dgm:cxn modelId="{6CE8822A-CC07-45D4-BF6C-046A21564507}" type="presParOf" srcId="{11DBC610-4B39-4D62-873F-B7D950CF01ED}" destId="{B0E41E7D-F6E9-460A-8CE1-164C305C3B52}" srcOrd="4" destOrd="0" presId="urn:microsoft.com/office/officeart/2005/8/layout/vList2"/>
    <dgm:cxn modelId="{A90010BD-1700-4C82-B51E-9ABF9627FFCF}" type="presParOf" srcId="{11DBC610-4B39-4D62-873F-B7D950CF01ED}" destId="{7FE7C920-1B44-4E40-8587-999FE9841ED3}" srcOrd="5" destOrd="0" presId="urn:microsoft.com/office/officeart/2005/8/layout/vList2"/>
    <dgm:cxn modelId="{6BB318BD-501B-4969-940C-7F780BAA46D0}" type="presParOf" srcId="{11DBC610-4B39-4D62-873F-B7D950CF01ED}" destId="{69644525-18F9-4D6A-8960-4875E072023C}" srcOrd="6" destOrd="0" presId="urn:microsoft.com/office/officeart/2005/8/layout/vList2"/>
    <dgm:cxn modelId="{B3B02C2D-70BA-4917-81F1-ABE93AD79D3C}" type="presParOf" srcId="{11DBC610-4B39-4D62-873F-B7D950CF01ED}" destId="{668CD2DD-7C33-4A0D-B2AE-3C8261735C7F}" srcOrd="7" destOrd="0" presId="urn:microsoft.com/office/officeart/2005/8/layout/vList2"/>
    <dgm:cxn modelId="{21E8AD8D-E713-45F4-BC24-AEA9DB96CBDE}" type="presParOf" srcId="{11DBC610-4B39-4D62-873F-B7D950CF01ED}" destId="{19ED06D7-9EE3-44EF-95C4-5353FFEFC5E3}" srcOrd="8" destOrd="0" presId="urn:microsoft.com/office/officeart/2005/8/layout/vList2"/>
    <dgm:cxn modelId="{9261DC14-AAE3-4512-9D3F-2D9213A40674}" type="presParOf" srcId="{11DBC610-4B39-4D62-873F-B7D950CF01ED}" destId="{A0408FF5-259E-4D5E-A7D4-FEFA4A67F33B}" srcOrd="9" destOrd="0" presId="urn:microsoft.com/office/officeart/2005/8/layout/vList2"/>
    <dgm:cxn modelId="{1DAD9F5F-4487-4F6C-AF62-9103799293D4}" type="presParOf" srcId="{11DBC610-4B39-4D62-873F-B7D950CF01ED}" destId="{0A8896D1-1D3C-431F-9718-53FF1EC39D95}" srcOrd="10" destOrd="0" presId="urn:microsoft.com/office/officeart/2005/8/layout/vList2"/>
    <dgm:cxn modelId="{248C7D6E-F4BB-4A30-A552-B5E03882982C}" type="presParOf" srcId="{11DBC610-4B39-4D62-873F-B7D950CF01ED}" destId="{735C9516-E078-4261-AE73-EC626F6D2489}" srcOrd="11" destOrd="0" presId="urn:microsoft.com/office/officeart/2005/8/layout/vList2"/>
    <dgm:cxn modelId="{FDC3C2A5-3393-485F-834B-6387905AFDCC}" type="presParOf" srcId="{11DBC610-4B39-4D62-873F-B7D950CF01ED}" destId="{F53835B0-7A02-4094-AF71-F5D8F4AAA6EF}" srcOrd="12" destOrd="0" presId="urn:microsoft.com/office/officeart/2005/8/layout/vList2"/>
    <dgm:cxn modelId="{E074379C-EDE3-47AA-A203-5EBA7913588B}" type="presParOf" srcId="{11DBC610-4B39-4D62-873F-B7D950CF01ED}" destId="{F0039CD0-6A0F-4CCC-87F1-DA3821B97429}" srcOrd="13" destOrd="0" presId="urn:microsoft.com/office/officeart/2005/8/layout/vList2"/>
    <dgm:cxn modelId="{E42150A6-7F91-4915-A159-25FA951AF4E9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CB31CF2-2F7F-4046-ABA2-7922FE174345}" type="presOf" srcId="{AFBA2F3D-956A-4B32-9CFF-6E2A0809F0F9}" destId="{69644525-18F9-4D6A-8960-4875E072023C}" srcOrd="0" destOrd="0" presId="urn:microsoft.com/office/officeart/2005/8/layout/vList2"/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45665E86-4830-4D5A-86B2-93E9C1567102}" type="presOf" srcId="{F17D4832-0095-4738-8316-99078C25AC4D}" destId="{295C961C-7D9E-4DB6-9B07-C1070E214103}" srcOrd="0" destOrd="0" presId="urn:microsoft.com/office/officeart/2005/8/layout/vList2"/>
    <dgm:cxn modelId="{69D45739-8A61-4F0E-9794-8BB6EE43D3C7}" type="presOf" srcId="{B5DB6BDF-A13D-4E69-8EC4-682C7299CA9B}" destId="{B0E41E7D-F6E9-460A-8CE1-164C305C3B52}" srcOrd="0" destOrd="0" presId="urn:microsoft.com/office/officeart/2005/8/layout/vList2"/>
    <dgm:cxn modelId="{D5721845-67F6-4BDF-9224-1BD8E349E7D5}" type="presOf" srcId="{59E9F09E-E5C3-4CA6-B4FC-BD9F9D1F998F}" destId="{0A8896D1-1D3C-431F-9718-53FF1EC39D95}" srcOrd="0" destOrd="0" presId="urn:microsoft.com/office/officeart/2005/8/layout/vList2"/>
    <dgm:cxn modelId="{6D0AE0B8-1DA2-483F-91CA-09AFD453A70C}" type="presOf" srcId="{CD0C2BFA-E129-4D7E-AE6F-77BB3199B00C}" destId="{A99DFE33-245D-4D66-8078-67AE776B72EE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29BED71F-E636-46D0-ABF1-EB2C2C2BE8B6}" type="presOf" srcId="{79BD4BEC-43E4-4E9D-95B9-CADEFD9E00E7}" destId="{19ED06D7-9EE3-44EF-95C4-5353FFEFC5E3}" srcOrd="0" destOrd="0" presId="urn:microsoft.com/office/officeart/2005/8/layout/vList2"/>
    <dgm:cxn modelId="{AA73BF71-8120-45B4-A0FB-6FD7CD01D25F}" type="presOf" srcId="{D1F7439E-0280-45B4-8EC8-6584755202EF}" destId="{B25F164B-37A0-45ED-9AC1-9126ABA19BDE}" srcOrd="0" destOrd="0" presId="urn:microsoft.com/office/officeart/2005/8/layout/vList2"/>
    <dgm:cxn modelId="{536251AD-746D-498F-A9D9-C758EF18FAD7}" type="presOf" srcId="{378AC8D6-6F59-4077-848F-610A03738724}" destId="{11DBC610-4B39-4D62-873F-B7D950CF01ED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60EB96FF-BCDF-41F5-81E0-B038252B2B65}" type="presOf" srcId="{9C53E905-C666-4A03-93F6-908F96309E7A}" destId="{F53835B0-7A02-4094-AF71-F5D8F4AAA6EF}" srcOrd="0" destOrd="0" presId="urn:microsoft.com/office/officeart/2005/8/layout/vList2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B807A980-76B1-4758-955F-77280F4A83AE}" type="presParOf" srcId="{11DBC610-4B39-4D62-873F-B7D950CF01ED}" destId="{295C961C-7D9E-4DB6-9B07-C1070E214103}" srcOrd="0" destOrd="0" presId="urn:microsoft.com/office/officeart/2005/8/layout/vList2"/>
    <dgm:cxn modelId="{48DCCC85-D692-4A37-87A7-C72CAFC47E80}" type="presParOf" srcId="{11DBC610-4B39-4D62-873F-B7D950CF01ED}" destId="{97904885-6D79-43FD-9789-CE5E41AD76AF}" srcOrd="1" destOrd="0" presId="urn:microsoft.com/office/officeart/2005/8/layout/vList2"/>
    <dgm:cxn modelId="{40945571-3BF9-4FE0-ADB9-1E23AAF16B45}" type="presParOf" srcId="{11DBC610-4B39-4D62-873F-B7D950CF01ED}" destId="{A99DFE33-245D-4D66-8078-67AE776B72EE}" srcOrd="2" destOrd="0" presId="urn:microsoft.com/office/officeart/2005/8/layout/vList2"/>
    <dgm:cxn modelId="{789184FD-309D-49A8-8B09-273626494EE2}" type="presParOf" srcId="{11DBC610-4B39-4D62-873F-B7D950CF01ED}" destId="{B29F61C5-3302-42F7-9584-5C8EED116C1E}" srcOrd="3" destOrd="0" presId="urn:microsoft.com/office/officeart/2005/8/layout/vList2"/>
    <dgm:cxn modelId="{61571509-190B-418D-A79F-EEFC015C0106}" type="presParOf" srcId="{11DBC610-4B39-4D62-873F-B7D950CF01ED}" destId="{B0E41E7D-F6E9-460A-8CE1-164C305C3B52}" srcOrd="4" destOrd="0" presId="urn:microsoft.com/office/officeart/2005/8/layout/vList2"/>
    <dgm:cxn modelId="{5B058BD2-D719-4419-9CBF-09E807963D64}" type="presParOf" srcId="{11DBC610-4B39-4D62-873F-B7D950CF01ED}" destId="{7FE7C920-1B44-4E40-8587-999FE9841ED3}" srcOrd="5" destOrd="0" presId="urn:microsoft.com/office/officeart/2005/8/layout/vList2"/>
    <dgm:cxn modelId="{60E2125C-758F-44BA-B4B3-2FEEE1FD57C5}" type="presParOf" srcId="{11DBC610-4B39-4D62-873F-B7D950CF01ED}" destId="{69644525-18F9-4D6A-8960-4875E072023C}" srcOrd="6" destOrd="0" presId="urn:microsoft.com/office/officeart/2005/8/layout/vList2"/>
    <dgm:cxn modelId="{671CA4AA-143D-44EC-9C39-195C9C2D93D4}" type="presParOf" srcId="{11DBC610-4B39-4D62-873F-B7D950CF01ED}" destId="{668CD2DD-7C33-4A0D-B2AE-3C8261735C7F}" srcOrd="7" destOrd="0" presId="urn:microsoft.com/office/officeart/2005/8/layout/vList2"/>
    <dgm:cxn modelId="{E5E39D57-AA54-40A4-9CAF-5287DD927FF9}" type="presParOf" srcId="{11DBC610-4B39-4D62-873F-B7D950CF01ED}" destId="{19ED06D7-9EE3-44EF-95C4-5353FFEFC5E3}" srcOrd="8" destOrd="0" presId="urn:microsoft.com/office/officeart/2005/8/layout/vList2"/>
    <dgm:cxn modelId="{513B23E4-4DE8-4414-9840-094F23AE42BD}" type="presParOf" srcId="{11DBC610-4B39-4D62-873F-B7D950CF01ED}" destId="{A0408FF5-259E-4D5E-A7D4-FEFA4A67F33B}" srcOrd="9" destOrd="0" presId="urn:microsoft.com/office/officeart/2005/8/layout/vList2"/>
    <dgm:cxn modelId="{BEEC3EDB-DF7F-4585-9F7F-7D94B82EFE3D}" type="presParOf" srcId="{11DBC610-4B39-4D62-873F-B7D950CF01ED}" destId="{0A8896D1-1D3C-431F-9718-53FF1EC39D95}" srcOrd="10" destOrd="0" presId="urn:microsoft.com/office/officeart/2005/8/layout/vList2"/>
    <dgm:cxn modelId="{EAB02899-BAB1-4304-9D02-DE19E6573B36}" type="presParOf" srcId="{11DBC610-4B39-4D62-873F-B7D950CF01ED}" destId="{735C9516-E078-4261-AE73-EC626F6D2489}" srcOrd="11" destOrd="0" presId="urn:microsoft.com/office/officeart/2005/8/layout/vList2"/>
    <dgm:cxn modelId="{2B6FB792-1A88-4774-AB00-AC233858DCE8}" type="presParOf" srcId="{11DBC610-4B39-4D62-873F-B7D950CF01ED}" destId="{F53835B0-7A02-4094-AF71-F5D8F4AAA6EF}" srcOrd="12" destOrd="0" presId="urn:microsoft.com/office/officeart/2005/8/layout/vList2"/>
    <dgm:cxn modelId="{F8D77EBA-BBEE-4D61-AD86-4E11593BA832}" type="presParOf" srcId="{11DBC610-4B39-4D62-873F-B7D950CF01ED}" destId="{F0039CD0-6A0F-4CCC-87F1-DA3821B97429}" srcOrd="13" destOrd="0" presId="urn:microsoft.com/office/officeart/2005/8/layout/vList2"/>
    <dgm:cxn modelId="{749A5970-7B3D-4D7C-A322-21905E70DFA7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A3915DE3-381B-4341-AD27-39D82D1301C3}" type="doc">
      <dgm:prSet loTypeId="urn:microsoft.com/office/officeart/2005/8/layout/orgChart1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95225F03-4836-4E8D-852C-954AEDD49B06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2" charset="0"/>
              <a:cs typeface="Kalinga" pitchFamily="2" charset="0"/>
            </a:rPr>
            <a:t>Implantación de estrategias de la política de posgrado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2" charset="0"/>
            <a:cs typeface="Kalinga" pitchFamily="2" charset="0"/>
          </a:endParaRPr>
        </a:p>
      </dgm:t>
    </dgm:pt>
    <dgm:pt modelId="{347D29B9-A03C-496E-8DB8-13B234819A73}" type="parTrans" cxnId="{29758433-0EA9-4791-8679-111C6FEFBC9F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2" charset="0"/>
            <a:cs typeface="Kalinga" pitchFamily="2" charset="0"/>
          </a:endParaRPr>
        </a:p>
      </dgm:t>
    </dgm:pt>
    <dgm:pt modelId="{DF2DC532-E83F-48F9-A7B7-95903171007F}" type="sibTrans" cxnId="{29758433-0EA9-4791-8679-111C6FEFBC9F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2" charset="0"/>
            <a:cs typeface="Kalinga" pitchFamily="2" charset="0"/>
          </a:endParaRPr>
        </a:p>
      </dgm:t>
    </dgm:pt>
    <dgm:pt modelId="{F759CC2B-DF1C-4BC2-BDB4-2A45EF72E298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2" charset="0"/>
              <a:cs typeface="Kalinga" pitchFamily="2" charset="0"/>
            </a:rPr>
            <a:t>Isomorfismo 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2" charset="0"/>
            <a:cs typeface="Kalinga" pitchFamily="2" charset="0"/>
          </a:endParaRPr>
        </a:p>
      </dgm:t>
    </dgm:pt>
    <dgm:pt modelId="{4B13FD7D-0DBC-4558-93DE-4D03380172A7}" type="parTrans" cxnId="{28CCAFE0-4800-454A-AC7A-C3063B81090A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2" charset="0"/>
            <a:cs typeface="Kalinga" pitchFamily="2" charset="0"/>
          </a:endParaRPr>
        </a:p>
      </dgm:t>
    </dgm:pt>
    <dgm:pt modelId="{47BC8F0C-ACEA-4468-AFC6-976B4B0B0981}" type="sibTrans" cxnId="{28CCAFE0-4800-454A-AC7A-C3063B81090A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2" charset="0"/>
            <a:cs typeface="Kalinga" pitchFamily="2" charset="0"/>
          </a:endParaRPr>
        </a:p>
      </dgm:t>
    </dgm:pt>
    <dgm:pt modelId="{F7C301BE-DF68-4A24-9D7B-E7A9AC317072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2" charset="0"/>
              <a:cs typeface="Kalinga" pitchFamily="2" charset="0"/>
            </a:rPr>
            <a:t>Pérdida de diversidad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2" charset="0"/>
            <a:cs typeface="Kalinga" pitchFamily="2" charset="0"/>
          </a:endParaRPr>
        </a:p>
      </dgm:t>
    </dgm:pt>
    <dgm:pt modelId="{4AA41EC7-029B-41D2-B24A-01C82B2A153A}" type="parTrans" cxnId="{DDB8BF83-3578-486A-8ACC-06D5149FA7E5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2" charset="0"/>
            <a:cs typeface="Kalinga" pitchFamily="2" charset="0"/>
          </a:endParaRPr>
        </a:p>
      </dgm:t>
    </dgm:pt>
    <dgm:pt modelId="{0C86FD33-5BCF-452F-8A30-24EE7CBB68B5}" type="sibTrans" cxnId="{DDB8BF83-3578-486A-8ACC-06D5149FA7E5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2" charset="0"/>
            <a:cs typeface="Kalinga" pitchFamily="2" charset="0"/>
          </a:endParaRPr>
        </a:p>
      </dgm:t>
    </dgm:pt>
    <dgm:pt modelId="{FE592703-C8FD-4BAB-953B-D5D97CCD86E6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2" charset="0"/>
              <a:cs typeface="Kalinga" pitchFamily="2" charset="0"/>
            </a:rPr>
            <a:t>Limitaciones a innovación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2" charset="0"/>
            <a:cs typeface="Kalinga" pitchFamily="2" charset="0"/>
          </a:endParaRPr>
        </a:p>
      </dgm:t>
    </dgm:pt>
    <dgm:pt modelId="{8A74ADFF-35A6-40B0-A75E-CD81DCE6A9AB}" type="parTrans" cxnId="{FD6CD78E-AE9F-4A16-BA44-E814767170C4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2" charset="0"/>
            <a:cs typeface="Kalinga" pitchFamily="2" charset="0"/>
          </a:endParaRPr>
        </a:p>
      </dgm:t>
    </dgm:pt>
    <dgm:pt modelId="{12FC43C6-0CA7-40C9-B0FD-D3CD98655CB5}" type="sibTrans" cxnId="{FD6CD78E-AE9F-4A16-BA44-E814767170C4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2" charset="0"/>
            <a:cs typeface="Kalinga" pitchFamily="2" charset="0"/>
          </a:endParaRPr>
        </a:p>
      </dgm:t>
    </dgm:pt>
    <dgm:pt modelId="{844CAAB6-5590-451A-A498-73E85F9F56F5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2" charset="0"/>
              <a:cs typeface="Kalinga" pitchFamily="2" charset="0"/>
            </a:rPr>
            <a:t>Cambios medulares en gestión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2" charset="0"/>
            <a:cs typeface="Kalinga" pitchFamily="2" charset="0"/>
          </a:endParaRPr>
        </a:p>
      </dgm:t>
    </dgm:pt>
    <dgm:pt modelId="{6896779D-47FF-493A-BBB9-3C072BB9D977}" type="parTrans" cxnId="{19206560-5B15-4812-B592-23E6A7FBDCC4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2" charset="0"/>
            <a:cs typeface="Kalinga" pitchFamily="2" charset="0"/>
          </a:endParaRPr>
        </a:p>
      </dgm:t>
    </dgm:pt>
    <dgm:pt modelId="{46D21537-5A54-4794-9AA3-21DDE932DCF4}" type="sibTrans" cxnId="{19206560-5B15-4812-B592-23E6A7FBDCC4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2" charset="0"/>
            <a:cs typeface="Kalinga" pitchFamily="2" charset="0"/>
          </a:endParaRPr>
        </a:p>
      </dgm:t>
    </dgm:pt>
    <dgm:pt modelId="{B41E26C8-6E41-4E42-8A8C-D0D1FD00610C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2" charset="0"/>
              <a:cs typeface="Kalinga" pitchFamily="2" charset="0"/>
            </a:rPr>
            <a:t>Cambios periféricos en procesos educativos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2" charset="0"/>
            <a:cs typeface="Kalinga" pitchFamily="2" charset="0"/>
          </a:endParaRPr>
        </a:p>
      </dgm:t>
    </dgm:pt>
    <dgm:pt modelId="{4535B87A-39A5-4E7E-B664-624F5668131A}" type="parTrans" cxnId="{FB1D39F1-9B30-4AC1-BBC6-EDCA11B90973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2" charset="0"/>
            <a:cs typeface="Kalinga" pitchFamily="2" charset="0"/>
          </a:endParaRPr>
        </a:p>
      </dgm:t>
    </dgm:pt>
    <dgm:pt modelId="{BBAFF458-8F33-4831-8033-16583BDC9E40}" type="sibTrans" cxnId="{FB1D39F1-9B30-4AC1-BBC6-EDCA11B90973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2" charset="0"/>
            <a:cs typeface="Kalinga" pitchFamily="2" charset="0"/>
          </a:endParaRPr>
        </a:p>
      </dgm:t>
    </dgm:pt>
    <dgm:pt modelId="{2CF34868-AD66-4989-A573-22B801521C48}" type="pres">
      <dgm:prSet presAssocID="{A3915DE3-381B-4341-AD27-39D82D1301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A556F8F8-FA76-45C4-92ED-417A26F612CC}" type="pres">
      <dgm:prSet presAssocID="{95225F03-4836-4E8D-852C-954AEDD49B06}" presName="hierRoot1" presStyleCnt="0">
        <dgm:presLayoutVars>
          <dgm:hierBranch val="init"/>
        </dgm:presLayoutVars>
      </dgm:prSet>
      <dgm:spPr/>
    </dgm:pt>
    <dgm:pt modelId="{E4D781E4-8DF2-4691-B58D-A4E6092A01E8}" type="pres">
      <dgm:prSet presAssocID="{95225F03-4836-4E8D-852C-954AEDD49B06}" presName="rootComposite1" presStyleCnt="0"/>
      <dgm:spPr/>
    </dgm:pt>
    <dgm:pt modelId="{134204FE-4E59-4234-AC42-A9F7C570CFA1}" type="pres">
      <dgm:prSet presAssocID="{95225F03-4836-4E8D-852C-954AEDD49B0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E38DF75-07E8-40D9-B9CC-3DB2F6A53B24}" type="pres">
      <dgm:prSet presAssocID="{95225F03-4836-4E8D-852C-954AEDD49B06}" presName="rootConnector1" presStyleLbl="node1" presStyleIdx="0" presStyleCnt="0"/>
      <dgm:spPr/>
      <dgm:t>
        <a:bodyPr/>
        <a:lstStyle/>
        <a:p>
          <a:endParaRPr lang="es-MX"/>
        </a:p>
      </dgm:t>
    </dgm:pt>
    <dgm:pt modelId="{AF1826F9-2D73-4C4A-B263-84CC679652F1}" type="pres">
      <dgm:prSet presAssocID="{95225F03-4836-4E8D-852C-954AEDD49B06}" presName="hierChild2" presStyleCnt="0"/>
      <dgm:spPr/>
    </dgm:pt>
    <dgm:pt modelId="{ADFE2B85-C667-4C72-ACB2-D3D8F3533936}" type="pres">
      <dgm:prSet presAssocID="{4B13FD7D-0DBC-4558-93DE-4D03380172A7}" presName="Name37" presStyleLbl="parChTrans1D2" presStyleIdx="0" presStyleCnt="3"/>
      <dgm:spPr/>
      <dgm:t>
        <a:bodyPr/>
        <a:lstStyle/>
        <a:p>
          <a:endParaRPr lang="es-MX"/>
        </a:p>
      </dgm:t>
    </dgm:pt>
    <dgm:pt modelId="{5A89AFC3-543C-4388-82B6-AD658906C9B3}" type="pres">
      <dgm:prSet presAssocID="{F759CC2B-DF1C-4BC2-BDB4-2A45EF72E298}" presName="hierRoot2" presStyleCnt="0">
        <dgm:presLayoutVars>
          <dgm:hierBranch val="init"/>
        </dgm:presLayoutVars>
      </dgm:prSet>
      <dgm:spPr/>
    </dgm:pt>
    <dgm:pt modelId="{81200BB6-3B07-4E45-9128-14F8283983F3}" type="pres">
      <dgm:prSet presAssocID="{F759CC2B-DF1C-4BC2-BDB4-2A45EF72E298}" presName="rootComposite" presStyleCnt="0"/>
      <dgm:spPr/>
    </dgm:pt>
    <dgm:pt modelId="{6D626684-AFC7-439F-8E05-52BCAD403410}" type="pres">
      <dgm:prSet presAssocID="{F759CC2B-DF1C-4BC2-BDB4-2A45EF72E29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189CE91-CE55-4855-A09B-D14269BAF309}" type="pres">
      <dgm:prSet presAssocID="{F759CC2B-DF1C-4BC2-BDB4-2A45EF72E298}" presName="rootConnector" presStyleLbl="node2" presStyleIdx="0" presStyleCnt="3"/>
      <dgm:spPr/>
      <dgm:t>
        <a:bodyPr/>
        <a:lstStyle/>
        <a:p>
          <a:endParaRPr lang="es-MX"/>
        </a:p>
      </dgm:t>
    </dgm:pt>
    <dgm:pt modelId="{866A5BD3-42DE-4CAE-A36B-0C89839FBEAC}" type="pres">
      <dgm:prSet presAssocID="{F759CC2B-DF1C-4BC2-BDB4-2A45EF72E298}" presName="hierChild4" presStyleCnt="0"/>
      <dgm:spPr/>
    </dgm:pt>
    <dgm:pt modelId="{0D3D458B-483B-4C64-B0A6-8283C5AD3E70}" type="pres">
      <dgm:prSet presAssocID="{4AA41EC7-029B-41D2-B24A-01C82B2A153A}" presName="Name37" presStyleLbl="parChTrans1D3" presStyleIdx="0" presStyleCnt="2"/>
      <dgm:spPr/>
      <dgm:t>
        <a:bodyPr/>
        <a:lstStyle/>
        <a:p>
          <a:endParaRPr lang="es-MX"/>
        </a:p>
      </dgm:t>
    </dgm:pt>
    <dgm:pt modelId="{C3583A87-CE2F-4791-AE5B-195B4736763B}" type="pres">
      <dgm:prSet presAssocID="{F7C301BE-DF68-4A24-9D7B-E7A9AC317072}" presName="hierRoot2" presStyleCnt="0">
        <dgm:presLayoutVars>
          <dgm:hierBranch val="init"/>
        </dgm:presLayoutVars>
      </dgm:prSet>
      <dgm:spPr/>
    </dgm:pt>
    <dgm:pt modelId="{936DF3B0-22E5-4D43-B51A-DEBEE69847DC}" type="pres">
      <dgm:prSet presAssocID="{F7C301BE-DF68-4A24-9D7B-E7A9AC317072}" presName="rootComposite" presStyleCnt="0"/>
      <dgm:spPr/>
    </dgm:pt>
    <dgm:pt modelId="{8394A2ED-0605-495B-92DC-5AA739F18C32}" type="pres">
      <dgm:prSet presAssocID="{F7C301BE-DF68-4A24-9D7B-E7A9AC317072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452B363-3D6A-4B7D-8B25-CE269B85C0D8}" type="pres">
      <dgm:prSet presAssocID="{F7C301BE-DF68-4A24-9D7B-E7A9AC317072}" presName="rootConnector" presStyleLbl="node3" presStyleIdx="0" presStyleCnt="2"/>
      <dgm:spPr/>
      <dgm:t>
        <a:bodyPr/>
        <a:lstStyle/>
        <a:p>
          <a:endParaRPr lang="es-MX"/>
        </a:p>
      </dgm:t>
    </dgm:pt>
    <dgm:pt modelId="{4751057E-4388-46F6-A5FC-EBADF39C8A86}" type="pres">
      <dgm:prSet presAssocID="{F7C301BE-DF68-4A24-9D7B-E7A9AC317072}" presName="hierChild4" presStyleCnt="0"/>
      <dgm:spPr/>
    </dgm:pt>
    <dgm:pt modelId="{4DB85C2F-160B-4312-B266-4C18BAAFF06F}" type="pres">
      <dgm:prSet presAssocID="{F7C301BE-DF68-4A24-9D7B-E7A9AC317072}" presName="hierChild5" presStyleCnt="0"/>
      <dgm:spPr/>
    </dgm:pt>
    <dgm:pt modelId="{04B6619F-F888-430A-A42D-D6E94EE81472}" type="pres">
      <dgm:prSet presAssocID="{8A74ADFF-35A6-40B0-A75E-CD81DCE6A9AB}" presName="Name37" presStyleLbl="parChTrans1D3" presStyleIdx="1" presStyleCnt="2"/>
      <dgm:spPr/>
      <dgm:t>
        <a:bodyPr/>
        <a:lstStyle/>
        <a:p>
          <a:endParaRPr lang="es-MX"/>
        </a:p>
      </dgm:t>
    </dgm:pt>
    <dgm:pt modelId="{A7DAEFD1-051C-4769-894C-2F2ADAFAF2F5}" type="pres">
      <dgm:prSet presAssocID="{FE592703-C8FD-4BAB-953B-D5D97CCD86E6}" presName="hierRoot2" presStyleCnt="0">
        <dgm:presLayoutVars>
          <dgm:hierBranch val="init"/>
        </dgm:presLayoutVars>
      </dgm:prSet>
      <dgm:spPr/>
    </dgm:pt>
    <dgm:pt modelId="{89A40409-FE0E-45FC-B312-8A50A1D8DF1A}" type="pres">
      <dgm:prSet presAssocID="{FE592703-C8FD-4BAB-953B-D5D97CCD86E6}" presName="rootComposite" presStyleCnt="0"/>
      <dgm:spPr/>
    </dgm:pt>
    <dgm:pt modelId="{B8FF1753-7D82-4422-B807-E24FC40066D9}" type="pres">
      <dgm:prSet presAssocID="{FE592703-C8FD-4BAB-953B-D5D97CCD86E6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0A118F1-9915-402D-8055-FA28945241D8}" type="pres">
      <dgm:prSet presAssocID="{FE592703-C8FD-4BAB-953B-D5D97CCD86E6}" presName="rootConnector" presStyleLbl="node3" presStyleIdx="1" presStyleCnt="2"/>
      <dgm:spPr/>
      <dgm:t>
        <a:bodyPr/>
        <a:lstStyle/>
        <a:p>
          <a:endParaRPr lang="es-MX"/>
        </a:p>
      </dgm:t>
    </dgm:pt>
    <dgm:pt modelId="{AF1CEF74-3140-4A0C-837B-C2DDECDBF5F3}" type="pres">
      <dgm:prSet presAssocID="{FE592703-C8FD-4BAB-953B-D5D97CCD86E6}" presName="hierChild4" presStyleCnt="0"/>
      <dgm:spPr/>
    </dgm:pt>
    <dgm:pt modelId="{C7E24A8D-7A0C-406D-87E1-2E12F6B79039}" type="pres">
      <dgm:prSet presAssocID="{FE592703-C8FD-4BAB-953B-D5D97CCD86E6}" presName="hierChild5" presStyleCnt="0"/>
      <dgm:spPr/>
    </dgm:pt>
    <dgm:pt modelId="{C2FE803F-1A4D-48E9-9E6A-C54B22F76676}" type="pres">
      <dgm:prSet presAssocID="{F759CC2B-DF1C-4BC2-BDB4-2A45EF72E298}" presName="hierChild5" presStyleCnt="0"/>
      <dgm:spPr/>
    </dgm:pt>
    <dgm:pt modelId="{723681DC-D874-4CBB-BD33-E4964C127EF0}" type="pres">
      <dgm:prSet presAssocID="{6896779D-47FF-493A-BBB9-3C072BB9D977}" presName="Name37" presStyleLbl="parChTrans1D2" presStyleIdx="1" presStyleCnt="3"/>
      <dgm:spPr/>
      <dgm:t>
        <a:bodyPr/>
        <a:lstStyle/>
        <a:p>
          <a:endParaRPr lang="es-MX"/>
        </a:p>
      </dgm:t>
    </dgm:pt>
    <dgm:pt modelId="{95FA6867-19F7-4270-870B-53C82B879287}" type="pres">
      <dgm:prSet presAssocID="{844CAAB6-5590-451A-A498-73E85F9F56F5}" presName="hierRoot2" presStyleCnt="0">
        <dgm:presLayoutVars>
          <dgm:hierBranch val="init"/>
        </dgm:presLayoutVars>
      </dgm:prSet>
      <dgm:spPr/>
    </dgm:pt>
    <dgm:pt modelId="{416F7BDB-1E19-455D-903F-936F105EF1FA}" type="pres">
      <dgm:prSet presAssocID="{844CAAB6-5590-451A-A498-73E85F9F56F5}" presName="rootComposite" presStyleCnt="0"/>
      <dgm:spPr/>
    </dgm:pt>
    <dgm:pt modelId="{E7618BC3-BC55-4788-A919-6CAE40401165}" type="pres">
      <dgm:prSet presAssocID="{844CAAB6-5590-451A-A498-73E85F9F56F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F55ABB6-F232-45AB-A140-5D17B35A7330}" type="pres">
      <dgm:prSet presAssocID="{844CAAB6-5590-451A-A498-73E85F9F56F5}" presName="rootConnector" presStyleLbl="node2" presStyleIdx="1" presStyleCnt="3"/>
      <dgm:spPr/>
      <dgm:t>
        <a:bodyPr/>
        <a:lstStyle/>
        <a:p>
          <a:endParaRPr lang="es-MX"/>
        </a:p>
      </dgm:t>
    </dgm:pt>
    <dgm:pt modelId="{87C13754-E2C1-499C-983C-A7FF250A360A}" type="pres">
      <dgm:prSet presAssocID="{844CAAB6-5590-451A-A498-73E85F9F56F5}" presName="hierChild4" presStyleCnt="0"/>
      <dgm:spPr/>
    </dgm:pt>
    <dgm:pt modelId="{2557F422-A9CB-4201-9FDE-E3EE92067DA4}" type="pres">
      <dgm:prSet presAssocID="{844CAAB6-5590-451A-A498-73E85F9F56F5}" presName="hierChild5" presStyleCnt="0"/>
      <dgm:spPr/>
    </dgm:pt>
    <dgm:pt modelId="{E77EC683-43CB-4B1A-B4EA-41DCB5AF8AD1}" type="pres">
      <dgm:prSet presAssocID="{4535B87A-39A5-4E7E-B664-624F5668131A}" presName="Name37" presStyleLbl="parChTrans1D2" presStyleIdx="2" presStyleCnt="3"/>
      <dgm:spPr/>
      <dgm:t>
        <a:bodyPr/>
        <a:lstStyle/>
        <a:p>
          <a:endParaRPr lang="es-MX"/>
        </a:p>
      </dgm:t>
    </dgm:pt>
    <dgm:pt modelId="{ABF1269C-4D00-46B2-98FA-7C3535138F80}" type="pres">
      <dgm:prSet presAssocID="{B41E26C8-6E41-4E42-8A8C-D0D1FD00610C}" presName="hierRoot2" presStyleCnt="0">
        <dgm:presLayoutVars>
          <dgm:hierBranch val="init"/>
        </dgm:presLayoutVars>
      </dgm:prSet>
      <dgm:spPr/>
    </dgm:pt>
    <dgm:pt modelId="{1165A4F0-2EDC-4BB8-A37A-6D5051C5B96F}" type="pres">
      <dgm:prSet presAssocID="{B41E26C8-6E41-4E42-8A8C-D0D1FD00610C}" presName="rootComposite" presStyleCnt="0"/>
      <dgm:spPr/>
    </dgm:pt>
    <dgm:pt modelId="{1D92EDA7-7A6F-4018-84CC-6D657CE657D7}" type="pres">
      <dgm:prSet presAssocID="{B41E26C8-6E41-4E42-8A8C-D0D1FD00610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B0BF34F-4075-470C-9806-D5E6527939FB}" type="pres">
      <dgm:prSet presAssocID="{B41E26C8-6E41-4E42-8A8C-D0D1FD00610C}" presName="rootConnector" presStyleLbl="node2" presStyleIdx="2" presStyleCnt="3"/>
      <dgm:spPr/>
      <dgm:t>
        <a:bodyPr/>
        <a:lstStyle/>
        <a:p>
          <a:endParaRPr lang="es-MX"/>
        </a:p>
      </dgm:t>
    </dgm:pt>
    <dgm:pt modelId="{2C00D161-C6CF-4611-A336-1FD0B87B65C2}" type="pres">
      <dgm:prSet presAssocID="{B41E26C8-6E41-4E42-8A8C-D0D1FD00610C}" presName="hierChild4" presStyleCnt="0"/>
      <dgm:spPr/>
    </dgm:pt>
    <dgm:pt modelId="{272C010D-64F3-4B4A-B5CF-CAB8E21FFF0C}" type="pres">
      <dgm:prSet presAssocID="{B41E26C8-6E41-4E42-8A8C-D0D1FD00610C}" presName="hierChild5" presStyleCnt="0"/>
      <dgm:spPr/>
    </dgm:pt>
    <dgm:pt modelId="{ADDF426E-CA41-4832-AEBC-AE1C2BB82658}" type="pres">
      <dgm:prSet presAssocID="{95225F03-4836-4E8D-852C-954AEDD49B06}" presName="hierChild3" presStyleCnt="0"/>
      <dgm:spPr/>
    </dgm:pt>
  </dgm:ptLst>
  <dgm:cxnLst>
    <dgm:cxn modelId="{29758433-0EA9-4791-8679-111C6FEFBC9F}" srcId="{A3915DE3-381B-4341-AD27-39D82D1301C3}" destId="{95225F03-4836-4E8D-852C-954AEDD49B06}" srcOrd="0" destOrd="0" parTransId="{347D29B9-A03C-496E-8DB8-13B234819A73}" sibTransId="{DF2DC532-E83F-48F9-A7B7-95903171007F}"/>
    <dgm:cxn modelId="{DF986BA0-4225-4200-BE2C-185B57AFE540}" type="presOf" srcId="{F7C301BE-DF68-4A24-9D7B-E7A9AC317072}" destId="{8394A2ED-0605-495B-92DC-5AA739F18C32}" srcOrd="0" destOrd="0" presId="urn:microsoft.com/office/officeart/2005/8/layout/orgChart1"/>
    <dgm:cxn modelId="{B8AE3DCD-A55B-4F18-9E72-1F989A250F8C}" type="presOf" srcId="{F7C301BE-DF68-4A24-9D7B-E7A9AC317072}" destId="{D452B363-3D6A-4B7D-8B25-CE269B85C0D8}" srcOrd="1" destOrd="0" presId="urn:microsoft.com/office/officeart/2005/8/layout/orgChart1"/>
    <dgm:cxn modelId="{A21ACD92-DB53-4E61-93F1-5BCF583619FE}" type="presOf" srcId="{4AA41EC7-029B-41D2-B24A-01C82B2A153A}" destId="{0D3D458B-483B-4C64-B0A6-8283C5AD3E70}" srcOrd="0" destOrd="0" presId="urn:microsoft.com/office/officeart/2005/8/layout/orgChart1"/>
    <dgm:cxn modelId="{CB4EC2AE-CF15-46C5-BAF2-2CBB74AFD045}" type="presOf" srcId="{F759CC2B-DF1C-4BC2-BDB4-2A45EF72E298}" destId="{3189CE91-CE55-4855-A09B-D14269BAF309}" srcOrd="1" destOrd="0" presId="urn:microsoft.com/office/officeart/2005/8/layout/orgChart1"/>
    <dgm:cxn modelId="{789585ED-20C0-44CD-9914-4B26B2F1354A}" type="presOf" srcId="{4B13FD7D-0DBC-4558-93DE-4D03380172A7}" destId="{ADFE2B85-C667-4C72-ACB2-D3D8F3533936}" srcOrd="0" destOrd="0" presId="urn:microsoft.com/office/officeart/2005/8/layout/orgChart1"/>
    <dgm:cxn modelId="{FD6CD78E-AE9F-4A16-BA44-E814767170C4}" srcId="{F759CC2B-DF1C-4BC2-BDB4-2A45EF72E298}" destId="{FE592703-C8FD-4BAB-953B-D5D97CCD86E6}" srcOrd="1" destOrd="0" parTransId="{8A74ADFF-35A6-40B0-A75E-CD81DCE6A9AB}" sibTransId="{12FC43C6-0CA7-40C9-B0FD-D3CD98655CB5}"/>
    <dgm:cxn modelId="{194393B7-25FE-4584-B146-FC6928A73AB7}" type="presOf" srcId="{844CAAB6-5590-451A-A498-73E85F9F56F5}" destId="{5F55ABB6-F232-45AB-A140-5D17B35A7330}" srcOrd="1" destOrd="0" presId="urn:microsoft.com/office/officeart/2005/8/layout/orgChart1"/>
    <dgm:cxn modelId="{629291E7-A632-43C5-B3EE-4DC6AE2438ED}" type="presOf" srcId="{FE592703-C8FD-4BAB-953B-D5D97CCD86E6}" destId="{B8FF1753-7D82-4422-B807-E24FC40066D9}" srcOrd="0" destOrd="0" presId="urn:microsoft.com/office/officeart/2005/8/layout/orgChart1"/>
    <dgm:cxn modelId="{19206560-5B15-4812-B592-23E6A7FBDCC4}" srcId="{95225F03-4836-4E8D-852C-954AEDD49B06}" destId="{844CAAB6-5590-451A-A498-73E85F9F56F5}" srcOrd="1" destOrd="0" parTransId="{6896779D-47FF-493A-BBB9-3C072BB9D977}" sibTransId="{46D21537-5A54-4794-9AA3-21DDE932DCF4}"/>
    <dgm:cxn modelId="{28CCAFE0-4800-454A-AC7A-C3063B81090A}" srcId="{95225F03-4836-4E8D-852C-954AEDD49B06}" destId="{F759CC2B-DF1C-4BC2-BDB4-2A45EF72E298}" srcOrd="0" destOrd="0" parTransId="{4B13FD7D-0DBC-4558-93DE-4D03380172A7}" sibTransId="{47BC8F0C-ACEA-4468-AFC6-976B4B0B0981}"/>
    <dgm:cxn modelId="{BD971ADE-DFCB-4DEF-A216-80CF00807FA7}" type="presOf" srcId="{A3915DE3-381B-4341-AD27-39D82D1301C3}" destId="{2CF34868-AD66-4989-A573-22B801521C48}" srcOrd="0" destOrd="0" presId="urn:microsoft.com/office/officeart/2005/8/layout/orgChart1"/>
    <dgm:cxn modelId="{04DA342F-65A6-402E-8A59-4585FBF49D0B}" type="presOf" srcId="{4535B87A-39A5-4E7E-B664-624F5668131A}" destId="{E77EC683-43CB-4B1A-B4EA-41DCB5AF8AD1}" srcOrd="0" destOrd="0" presId="urn:microsoft.com/office/officeart/2005/8/layout/orgChart1"/>
    <dgm:cxn modelId="{81235FE5-284B-4941-A52D-5E7B071C4D88}" type="presOf" srcId="{6896779D-47FF-493A-BBB9-3C072BB9D977}" destId="{723681DC-D874-4CBB-BD33-E4964C127EF0}" srcOrd="0" destOrd="0" presId="urn:microsoft.com/office/officeart/2005/8/layout/orgChart1"/>
    <dgm:cxn modelId="{DDB8BF83-3578-486A-8ACC-06D5149FA7E5}" srcId="{F759CC2B-DF1C-4BC2-BDB4-2A45EF72E298}" destId="{F7C301BE-DF68-4A24-9D7B-E7A9AC317072}" srcOrd="0" destOrd="0" parTransId="{4AA41EC7-029B-41D2-B24A-01C82B2A153A}" sibTransId="{0C86FD33-5BCF-452F-8A30-24EE7CBB68B5}"/>
    <dgm:cxn modelId="{8B91E858-0E80-49E9-AD62-91F040FC7248}" type="presOf" srcId="{B41E26C8-6E41-4E42-8A8C-D0D1FD00610C}" destId="{1D92EDA7-7A6F-4018-84CC-6D657CE657D7}" srcOrd="0" destOrd="0" presId="urn:microsoft.com/office/officeart/2005/8/layout/orgChart1"/>
    <dgm:cxn modelId="{518CD613-F73C-4D76-914D-BE895C0E8178}" type="presOf" srcId="{FE592703-C8FD-4BAB-953B-D5D97CCD86E6}" destId="{E0A118F1-9915-402D-8055-FA28945241D8}" srcOrd="1" destOrd="0" presId="urn:microsoft.com/office/officeart/2005/8/layout/orgChart1"/>
    <dgm:cxn modelId="{CC1C9256-0B42-41AD-AA10-7614D457283F}" type="presOf" srcId="{8A74ADFF-35A6-40B0-A75E-CD81DCE6A9AB}" destId="{04B6619F-F888-430A-A42D-D6E94EE81472}" srcOrd="0" destOrd="0" presId="urn:microsoft.com/office/officeart/2005/8/layout/orgChart1"/>
    <dgm:cxn modelId="{C4070765-536B-4D5E-A3C8-5789AB999E21}" type="presOf" srcId="{95225F03-4836-4E8D-852C-954AEDD49B06}" destId="{134204FE-4E59-4234-AC42-A9F7C570CFA1}" srcOrd="0" destOrd="0" presId="urn:microsoft.com/office/officeart/2005/8/layout/orgChart1"/>
    <dgm:cxn modelId="{37B531D5-8497-4FD5-BA7B-CC3DA44DEC6C}" type="presOf" srcId="{844CAAB6-5590-451A-A498-73E85F9F56F5}" destId="{E7618BC3-BC55-4788-A919-6CAE40401165}" srcOrd="0" destOrd="0" presId="urn:microsoft.com/office/officeart/2005/8/layout/orgChart1"/>
    <dgm:cxn modelId="{48128732-F2F5-470F-8B27-81F3EFA8CDA8}" type="presOf" srcId="{95225F03-4836-4E8D-852C-954AEDD49B06}" destId="{3E38DF75-07E8-40D9-B9CC-3DB2F6A53B24}" srcOrd="1" destOrd="0" presId="urn:microsoft.com/office/officeart/2005/8/layout/orgChart1"/>
    <dgm:cxn modelId="{FB1D39F1-9B30-4AC1-BBC6-EDCA11B90973}" srcId="{95225F03-4836-4E8D-852C-954AEDD49B06}" destId="{B41E26C8-6E41-4E42-8A8C-D0D1FD00610C}" srcOrd="2" destOrd="0" parTransId="{4535B87A-39A5-4E7E-B664-624F5668131A}" sibTransId="{BBAFF458-8F33-4831-8033-16583BDC9E40}"/>
    <dgm:cxn modelId="{674E9A1B-7E92-4E6A-9F6D-BEE0E10F6C01}" type="presOf" srcId="{F759CC2B-DF1C-4BC2-BDB4-2A45EF72E298}" destId="{6D626684-AFC7-439F-8E05-52BCAD403410}" srcOrd="0" destOrd="0" presId="urn:microsoft.com/office/officeart/2005/8/layout/orgChart1"/>
    <dgm:cxn modelId="{1D2B1637-A43A-4981-902F-374B68965590}" type="presOf" srcId="{B41E26C8-6E41-4E42-8A8C-D0D1FD00610C}" destId="{0B0BF34F-4075-470C-9806-D5E6527939FB}" srcOrd="1" destOrd="0" presId="urn:microsoft.com/office/officeart/2005/8/layout/orgChart1"/>
    <dgm:cxn modelId="{96A2298B-8F71-47A7-8AC4-90B9B400F5B3}" type="presParOf" srcId="{2CF34868-AD66-4989-A573-22B801521C48}" destId="{A556F8F8-FA76-45C4-92ED-417A26F612CC}" srcOrd="0" destOrd="0" presId="urn:microsoft.com/office/officeart/2005/8/layout/orgChart1"/>
    <dgm:cxn modelId="{3A9B3CCD-FB48-4ED0-B7B4-A9286241F5DC}" type="presParOf" srcId="{A556F8F8-FA76-45C4-92ED-417A26F612CC}" destId="{E4D781E4-8DF2-4691-B58D-A4E6092A01E8}" srcOrd="0" destOrd="0" presId="urn:microsoft.com/office/officeart/2005/8/layout/orgChart1"/>
    <dgm:cxn modelId="{F71F545C-52B8-4584-919C-8A173C50987E}" type="presParOf" srcId="{E4D781E4-8DF2-4691-B58D-A4E6092A01E8}" destId="{134204FE-4E59-4234-AC42-A9F7C570CFA1}" srcOrd="0" destOrd="0" presId="urn:microsoft.com/office/officeart/2005/8/layout/orgChart1"/>
    <dgm:cxn modelId="{BF391ECC-B6D2-467B-A4FA-186FFDA6E295}" type="presParOf" srcId="{E4D781E4-8DF2-4691-B58D-A4E6092A01E8}" destId="{3E38DF75-07E8-40D9-B9CC-3DB2F6A53B24}" srcOrd="1" destOrd="0" presId="urn:microsoft.com/office/officeart/2005/8/layout/orgChart1"/>
    <dgm:cxn modelId="{8DE97B7B-B873-415D-B9A3-64FF4F4C3D33}" type="presParOf" srcId="{A556F8F8-FA76-45C4-92ED-417A26F612CC}" destId="{AF1826F9-2D73-4C4A-B263-84CC679652F1}" srcOrd="1" destOrd="0" presId="urn:microsoft.com/office/officeart/2005/8/layout/orgChart1"/>
    <dgm:cxn modelId="{ACB19983-6EF4-464A-B606-A97406EC6A80}" type="presParOf" srcId="{AF1826F9-2D73-4C4A-B263-84CC679652F1}" destId="{ADFE2B85-C667-4C72-ACB2-D3D8F3533936}" srcOrd="0" destOrd="0" presId="urn:microsoft.com/office/officeart/2005/8/layout/orgChart1"/>
    <dgm:cxn modelId="{3C8E2634-2AFA-41B5-B2D9-934237D1AE36}" type="presParOf" srcId="{AF1826F9-2D73-4C4A-B263-84CC679652F1}" destId="{5A89AFC3-543C-4388-82B6-AD658906C9B3}" srcOrd="1" destOrd="0" presId="urn:microsoft.com/office/officeart/2005/8/layout/orgChart1"/>
    <dgm:cxn modelId="{301F144E-25F4-418C-8F31-97CB15DE5878}" type="presParOf" srcId="{5A89AFC3-543C-4388-82B6-AD658906C9B3}" destId="{81200BB6-3B07-4E45-9128-14F8283983F3}" srcOrd="0" destOrd="0" presId="urn:microsoft.com/office/officeart/2005/8/layout/orgChart1"/>
    <dgm:cxn modelId="{CEE40FCA-1BD5-40F4-A53D-92069E37D519}" type="presParOf" srcId="{81200BB6-3B07-4E45-9128-14F8283983F3}" destId="{6D626684-AFC7-439F-8E05-52BCAD403410}" srcOrd="0" destOrd="0" presId="urn:microsoft.com/office/officeart/2005/8/layout/orgChart1"/>
    <dgm:cxn modelId="{E16F2D4D-9838-4A47-85F0-522754ECB867}" type="presParOf" srcId="{81200BB6-3B07-4E45-9128-14F8283983F3}" destId="{3189CE91-CE55-4855-A09B-D14269BAF309}" srcOrd="1" destOrd="0" presId="urn:microsoft.com/office/officeart/2005/8/layout/orgChart1"/>
    <dgm:cxn modelId="{2FAFABBA-C199-42E6-A6E3-13A34672EE59}" type="presParOf" srcId="{5A89AFC3-543C-4388-82B6-AD658906C9B3}" destId="{866A5BD3-42DE-4CAE-A36B-0C89839FBEAC}" srcOrd="1" destOrd="0" presId="urn:microsoft.com/office/officeart/2005/8/layout/orgChart1"/>
    <dgm:cxn modelId="{D896150B-8877-4C18-AD26-477651B1DA17}" type="presParOf" srcId="{866A5BD3-42DE-4CAE-A36B-0C89839FBEAC}" destId="{0D3D458B-483B-4C64-B0A6-8283C5AD3E70}" srcOrd="0" destOrd="0" presId="urn:microsoft.com/office/officeart/2005/8/layout/orgChart1"/>
    <dgm:cxn modelId="{1FB9BE97-9427-4B16-AD67-81D9DDE563E7}" type="presParOf" srcId="{866A5BD3-42DE-4CAE-A36B-0C89839FBEAC}" destId="{C3583A87-CE2F-4791-AE5B-195B4736763B}" srcOrd="1" destOrd="0" presId="urn:microsoft.com/office/officeart/2005/8/layout/orgChart1"/>
    <dgm:cxn modelId="{3627AB61-A600-458B-9026-5C09A448C61D}" type="presParOf" srcId="{C3583A87-CE2F-4791-AE5B-195B4736763B}" destId="{936DF3B0-22E5-4D43-B51A-DEBEE69847DC}" srcOrd="0" destOrd="0" presId="urn:microsoft.com/office/officeart/2005/8/layout/orgChart1"/>
    <dgm:cxn modelId="{7E1BDCC1-7343-420D-AF27-C435875873BF}" type="presParOf" srcId="{936DF3B0-22E5-4D43-B51A-DEBEE69847DC}" destId="{8394A2ED-0605-495B-92DC-5AA739F18C32}" srcOrd="0" destOrd="0" presId="urn:microsoft.com/office/officeart/2005/8/layout/orgChart1"/>
    <dgm:cxn modelId="{EF4C3870-EDE3-4681-8B2A-9515C1E6AA4F}" type="presParOf" srcId="{936DF3B0-22E5-4D43-B51A-DEBEE69847DC}" destId="{D452B363-3D6A-4B7D-8B25-CE269B85C0D8}" srcOrd="1" destOrd="0" presId="urn:microsoft.com/office/officeart/2005/8/layout/orgChart1"/>
    <dgm:cxn modelId="{F59C6131-F3B5-49FC-AB78-B92711E90049}" type="presParOf" srcId="{C3583A87-CE2F-4791-AE5B-195B4736763B}" destId="{4751057E-4388-46F6-A5FC-EBADF39C8A86}" srcOrd="1" destOrd="0" presId="urn:microsoft.com/office/officeart/2005/8/layout/orgChart1"/>
    <dgm:cxn modelId="{B82AFE62-B000-4D7F-B6CF-3602939A1E7D}" type="presParOf" srcId="{C3583A87-CE2F-4791-AE5B-195B4736763B}" destId="{4DB85C2F-160B-4312-B266-4C18BAAFF06F}" srcOrd="2" destOrd="0" presId="urn:microsoft.com/office/officeart/2005/8/layout/orgChart1"/>
    <dgm:cxn modelId="{A5312154-7B74-4DD9-B735-27BCBA809971}" type="presParOf" srcId="{866A5BD3-42DE-4CAE-A36B-0C89839FBEAC}" destId="{04B6619F-F888-430A-A42D-D6E94EE81472}" srcOrd="2" destOrd="0" presId="urn:microsoft.com/office/officeart/2005/8/layout/orgChart1"/>
    <dgm:cxn modelId="{1C8DC1D7-7702-46F7-97D9-6CA9B813F49A}" type="presParOf" srcId="{866A5BD3-42DE-4CAE-A36B-0C89839FBEAC}" destId="{A7DAEFD1-051C-4769-894C-2F2ADAFAF2F5}" srcOrd="3" destOrd="0" presId="urn:microsoft.com/office/officeart/2005/8/layout/orgChart1"/>
    <dgm:cxn modelId="{5C81C24A-CCB6-47E8-80E0-562B247D768F}" type="presParOf" srcId="{A7DAEFD1-051C-4769-894C-2F2ADAFAF2F5}" destId="{89A40409-FE0E-45FC-B312-8A50A1D8DF1A}" srcOrd="0" destOrd="0" presId="urn:microsoft.com/office/officeart/2005/8/layout/orgChart1"/>
    <dgm:cxn modelId="{389C7231-BC6B-4713-8E64-DC6BE8FD0E8D}" type="presParOf" srcId="{89A40409-FE0E-45FC-B312-8A50A1D8DF1A}" destId="{B8FF1753-7D82-4422-B807-E24FC40066D9}" srcOrd="0" destOrd="0" presId="urn:microsoft.com/office/officeart/2005/8/layout/orgChart1"/>
    <dgm:cxn modelId="{1ABFF4E1-07CA-4738-BE79-188309265587}" type="presParOf" srcId="{89A40409-FE0E-45FC-B312-8A50A1D8DF1A}" destId="{E0A118F1-9915-402D-8055-FA28945241D8}" srcOrd="1" destOrd="0" presId="urn:microsoft.com/office/officeart/2005/8/layout/orgChart1"/>
    <dgm:cxn modelId="{3C357860-505C-4DF0-BFC7-7A678B3CB185}" type="presParOf" srcId="{A7DAEFD1-051C-4769-894C-2F2ADAFAF2F5}" destId="{AF1CEF74-3140-4A0C-837B-C2DDECDBF5F3}" srcOrd="1" destOrd="0" presId="urn:microsoft.com/office/officeart/2005/8/layout/orgChart1"/>
    <dgm:cxn modelId="{E02CBBB2-8870-4C3D-B6F0-470AF52542CC}" type="presParOf" srcId="{A7DAEFD1-051C-4769-894C-2F2ADAFAF2F5}" destId="{C7E24A8D-7A0C-406D-87E1-2E12F6B79039}" srcOrd="2" destOrd="0" presId="urn:microsoft.com/office/officeart/2005/8/layout/orgChart1"/>
    <dgm:cxn modelId="{EF053499-64F0-4AD8-8D85-7897D641802F}" type="presParOf" srcId="{5A89AFC3-543C-4388-82B6-AD658906C9B3}" destId="{C2FE803F-1A4D-48E9-9E6A-C54B22F76676}" srcOrd="2" destOrd="0" presId="urn:microsoft.com/office/officeart/2005/8/layout/orgChart1"/>
    <dgm:cxn modelId="{0528E349-0BDC-48E0-8489-BE0BC9435ED3}" type="presParOf" srcId="{AF1826F9-2D73-4C4A-B263-84CC679652F1}" destId="{723681DC-D874-4CBB-BD33-E4964C127EF0}" srcOrd="2" destOrd="0" presId="urn:microsoft.com/office/officeart/2005/8/layout/orgChart1"/>
    <dgm:cxn modelId="{11033964-3046-4F85-9615-C9DCE09FE6E9}" type="presParOf" srcId="{AF1826F9-2D73-4C4A-B263-84CC679652F1}" destId="{95FA6867-19F7-4270-870B-53C82B879287}" srcOrd="3" destOrd="0" presId="urn:microsoft.com/office/officeart/2005/8/layout/orgChart1"/>
    <dgm:cxn modelId="{FB21DACC-B694-4FFE-A336-0E041882409C}" type="presParOf" srcId="{95FA6867-19F7-4270-870B-53C82B879287}" destId="{416F7BDB-1E19-455D-903F-936F105EF1FA}" srcOrd="0" destOrd="0" presId="urn:microsoft.com/office/officeart/2005/8/layout/orgChart1"/>
    <dgm:cxn modelId="{3C06F0C4-8B92-4D99-9E37-61390677D0F1}" type="presParOf" srcId="{416F7BDB-1E19-455D-903F-936F105EF1FA}" destId="{E7618BC3-BC55-4788-A919-6CAE40401165}" srcOrd="0" destOrd="0" presId="urn:microsoft.com/office/officeart/2005/8/layout/orgChart1"/>
    <dgm:cxn modelId="{B19D4BF8-F1EC-4DFF-B8E4-4B9C1787A150}" type="presParOf" srcId="{416F7BDB-1E19-455D-903F-936F105EF1FA}" destId="{5F55ABB6-F232-45AB-A140-5D17B35A7330}" srcOrd="1" destOrd="0" presId="urn:microsoft.com/office/officeart/2005/8/layout/orgChart1"/>
    <dgm:cxn modelId="{8E379091-8656-4C2A-9DFA-B0D11C441D69}" type="presParOf" srcId="{95FA6867-19F7-4270-870B-53C82B879287}" destId="{87C13754-E2C1-499C-983C-A7FF250A360A}" srcOrd="1" destOrd="0" presId="urn:microsoft.com/office/officeart/2005/8/layout/orgChart1"/>
    <dgm:cxn modelId="{5FB6B7FC-0D64-4666-9CC0-EBC63E4701ED}" type="presParOf" srcId="{95FA6867-19F7-4270-870B-53C82B879287}" destId="{2557F422-A9CB-4201-9FDE-E3EE92067DA4}" srcOrd="2" destOrd="0" presId="urn:microsoft.com/office/officeart/2005/8/layout/orgChart1"/>
    <dgm:cxn modelId="{824A1078-A9C2-4F96-9EA0-2441D2168B8C}" type="presParOf" srcId="{AF1826F9-2D73-4C4A-B263-84CC679652F1}" destId="{E77EC683-43CB-4B1A-B4EA-41DCB5AF8AD1}" srcOrd="4" destOrd="0" presId="urn:microsoft.com/office/officeart/2005/8/layout/orgChart1"/>
    <dgm:cxn modelId="{70DB12D6-8FD0-40C7-A28B-4D7C0C2EFABF}" type="presParOf" srcId="{AF1826F9-2D73-4C4A-B263-84CC679652F1}" destId="{ABF1269C-4D00-46B2-98FA-7C3535138F80}" srcOrd="5" destOrd="0" presId="urn:microsoft.com/office/officeart/2005/8/layout/orgChart1"/>
    <dgm:cxn modelId="{A33E312A-1869-42BA-9C38-EB7447D6E2DC}" type="presParOf" srcId="{ABF1269C-4D00-46B2-98FA-7C3535138F80}" destId="{1165A4F0-2EDC-4BB8-A37A-6D5051C5B96F}" srcOrd="0" destOrd="0" presId="urn:microsoft.com/office/officeart/2005/8/layout/orgChart1"/>
    <dgm:cxn modelId="{FDCF90F4-9ED0-486D-A3C1-5293F3A8507E}" type="presParOf" srcId="{1165A4F0-2EDC-4BB8-A37A-6D5051C5B96F}" destId="{1D92EDA7-7A6F-4018-84CC-6D657CE657D7}" srcOrd="0" destOrd="0" presId="urn:microsoft.com/office/officeart/2005/8/layout/orgChart1"/>
    <dgm:cxn modelId="{20A6860D-AFC4-4558-8435-98A390244AF4}" type="presParOf" srcId="{1165A4F0-2EDC-4BB8-A37A-6D5051C5B96F}" destId="{0B0BF34F-4075-470C-9806-D5E6527939FB}" srcOrd="1" destOrd="0" presId="urn:microsoft.com/office/officeart/2005/8/layout/orgChart1"/>
    <dgm:cxn modelId="{53382D67-D653-43C1-A4FD-AD8683462DAE}" type="presParOf" srcId="{ABF1269C-4D00-46B2-98FA-7C3535138F80}" destId="{2C00D161-C6CF-4611-A336-1FD0B87B65C2}" srcOrd="1" destOrd="0" presId="urn:microsoft.com/office/officeart/2005/8/layout/orgChart1"/>
    <dgm:cxn modelId="{8EF4F844-2443-460E-A4CD-5B8CCB9E8DBE}" type="presParOf" srcId="{ABF1269C-4D00-46B2-98FA-7C3535138F80}" destId="{272C010D-64F3-4B4A-B5CF-CAB8E21FFF0C}" srcOrd="2" destOrd="0" presId="urn:microsoft.com/office/officeart/2005/8/layout/orgChart1"/>
    <dgm:cxn modelId="{6078C258-C089-4E29-8CCA-39D167686FBC}" type="presParOf" srcId="{A556F8F8-FA76-45C4-92ED-417A26F612CC}" destId="{ADDF426E-CA41-4832-AEBC-AE1C2BB826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EC8E9EF-E59D-4B68-ADEE-A189146732B8}" type="presOf" srcId="{9C53E905-C666-4A03-93F6-908F96309E7A}" destId="{F53835B0-7A02-4094-AF71-F5D8F4AAA6EF}" srcOrd="0" destOrd="0" presId="urn:microsoft.com/office/officeart/2005/8/layout/vList2"/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593AFC2B-CCEF-42BE-AF46-558D97BB1730}" type="presOf" srcId="{378AC8D6-6F59-4077-848F-610A03738724}" destId="{11DBC610-4B39-4D62-873F-B7D950CF01ED}" srcOrd="0" destOrd="0" presId="urn:microsoft.com/office/officeart/2005/8/layout/vList2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9A7F30E4-3F68-4A2C-A08F-7AD53797AACC}" type="presOf" srcId="{79BD4BEC-43E4-4E9D-95B9-CADEFD9E00E7}" destId="{19ED06D7-9EE3-44EF-95C4-5353FFEFC5E3}" srcOrd="0" destOrd="0" presId="urn:microsoft.com/office/officeart/2005/8/layout/vList2"/>
    <dgm:cxn modelId="{7B46C148-304B-49AF-8E72-EE5B9B246C23}" type="presOf" srcId="{F17D4832-0095-4738-8316-99078C25AC4D}" destId="{295C961C-7D9E-4DB6-9B07-C1070E214103}" srcOrd="0" destOrd="0" presId="urn:microsoft.com/office/officeart/2005/8/layout/vList2"/>
    <dgm:cxn modelId="{0A5189DB-328D-4F00-BF1B-BD35EF75C02D}" type="presOf" srcId="{D1F7439E-0280-45B4-8EC8-6584755202EF}" destId="{B25F164B-37A0-45ED-9AC1-9126ABA19BDE}" srcOrd="0" destOrd="0" presId="urn:microsoft.com/office/officeart/2005/8/layout/vList2"/>
    <dgm:cxn modelId="{70970310-521A-442C-BDCC-886A82335B8B}" type="presOf" srcId="{59E9F09E-E5C3-4CA6-B4FC-BD9F9D1F998F}" destId="{0A8896D1-1D3C-431F-9718-53FF1EC39D95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1BF7CD37-4796-4CBE-9E30-7A84BAEC5772}" type="presOf" srcId="{AFBA2F3D-956A-4B32-9CFF-6E2A0809F0F9}" destId="{69644525-18F9-4D6A-8960-4875E072023C}" srcOrd="0" destOrd="0" presId="urn:microsoft.com/office/officeart/2005/8/layout/vList2"/>
    <dgm:cxn modelId="{A723CD84-1D10-45C8-B993-23C511F751CE}" type="presOf" srcId="{CD0C2BFA-E129-4D7E-AE6F-77BB3199B00C}" destId="{A99DFE33-245D-4D66-8078-67AE776B72EE}" srcOrd="0" destOrd="0" presId="urn:microsoft.com/office/officeart/2005/8/layout/vList2"/>
    <dgm:cxn modelId="{BB60CF0F-3F5E-4FAA-A99F-41CAF5A08A8B}" type="presOf" srcId="{B5DB6BDF-A13D-4E69-8EC4-682C7299CA9B}" destId="{B0E41E7D-F6E9-460A-8CE1-164C305C3B52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D43590E5-A36C-4726-81F7-92E0CD79100C}" type="presParOf" srcId="{11DBC610-4B39-4D62-873F-B7D950CF01ED}" destId="{295C961C-7D9E-4DB6-9B07-C1070E214103}" srcOrd="0" destOrd="0" presId="urn:microsoft.com/office/officeart/2005/8/layout/vList2"/>
    <dgm:cxn modelId="{F73370EF-38DC-4122-9B54-F307BF65EC45}" type="presParOf" srcId="{11DBC610-4B39-4D62-873F-B7D950CF01ED}" destId="{97904885-6D79-43FD-9789-CE5E41AD76AF}" srcOrd="1" destOrd="0" presId="urn:microsoft.com/office/officeart/2005/8/layout/vList2"/>
    <dgm:cxn modelId="{94483ED6-4190-4825-8247-683031401343}" type="presParOf" srcId="{11DBC610-4B39-4D62-873F-B7D950CF01ED}" destId="{A99DFE33-245D-4D66-8078-67AE776B72EE}" srcOrd="2" destOrd="0" presId="urn:microsoft.com/office/officeart/2005/8/layout/vList2"/>
    <dgm:cxn modelId="{A73C24F4-F40A-40DA-B6FE-769E8E2DD736}" type="presParOf" srcId="{11DBC610-4B39-4D62-873F-B7D950CF01ED}" destId="{B29F61C5-3302-42F7-9584-5C8EED116C1E}" srcOrd="3" destOrd="0" presId="urn:microsoft.com/office/officeart/2005/8/layout/vList2"/>
    <dgm:cxn modelId="{E32FBF57-574C-4B76-9918-A2F9738F0560}" type="presParOf" srcId="{11DBC610-4B39-4D62-873F-B7D950CF01ED}" destId="{B0E41E7D-F6E9-460A-8CE1-164C305C3B52}" srcOrd="4" destOrd="0" presId="urn:microsoft.com/office/officeart/2005/8/layout/vList2"/>
    <dgm:cxn modelId="{69C95265-CD14-4274-9F7B-A418FF44F4C5}" type="presParOf" srcId="{11DBC610-4B39-4D62-873F-B7D950CF01ED}" destId="{7FE7C920-1B44-4E40-8587-999FE9841ED3}" srcOrd="5" destOrd="0" presId="urn:microsoft.com/office/officeart/2005/8/layout/vList2"/>
    <dgm:cxn modelId="{F8507B28-B4BF-42A0-A706-76E07B455B08}" type="presParOf" srcId="{11DBC610-4B39-4D62-873F-B7D950CF01ED}" destId="{69644525-18F9-4D6A-8960-4875E072023C}" srcOrd="6" destOrd="0" presId="urn:microsoft.com/office/officeart/2005/8/layout/vList2"/>
    <dgm:cxn modelId="{DEF46328-FB41-41EC-A6EA-7AF1FC4870FD}" type="presParOf" srcId="{11DBC610-4B39-4D62-873F-B7D950CF01ED}" destId="{668CD2DD-7C33-4A0D-B2AE-3C8261735C7F}" srcOrd="7" destOrd="0" presId="urn:microsoft.com/office/officeart/2005/8/layout/vList2"/>
    <dgm:cxn modelId="{213FDA6B-B93A-4208-9F99-89D8A1AF960A}" type="presParOf" srcId="{11DBC610-4B39-4D62-873F-B7D950CF01ED}" destId="{19ED06D7-9EE3-44EF-95C4-5353FFEFC5E3}" srcOrd="8" destOrd="0" presId="urn:microsoft.com/office/officeart/2005/8/layout/vList2"/>
    <dgm:cxn modelId="{F96089B0-C892-4312-AA4E-47FFC12A139A}" type="presParOf" srcId="{11DBC610-4B39-4D62-873F-B7D950CF01ED}" destId="{A0408FF5-259E-4D5E-A7D4-FEFA4A67F33B}" srcOrd="9" destOrd="0" presId="urn:microsoft.com/office/officeart/2005/8/layout/vList2"/>
    <dgm:cxn modelId="{313F3DCD-AE3B-47C4-B30E-97539962C7EA}" type="presParOf" srcId="{11DBC610-4B39-4D62-873F-B7D950CF01ED}" destId="{0A8896D1-1D3C-431F-9718-53FF1EC39D95}" srcOrd="10" destOrd="0" presId="urn:microsoft.com/office/officeart/2005/8/layout/vList2"/>
    <dgm:cxn modelId="{F78DD84B-C6F7-4043-BDEE-2463906A5981}" type="presParOf" srcId="{11DBC610-4B39-4D62-873F-B7D950CF01ED}" destId="{735C9516-E078-4261-AE73-EC626F6D2489}" srcOrd="11" destOrd="0" presId="urn:microsoft.com/office/officeart/2005/8/layout/vList2"/>
    <dgm:cxn modelId="{0BC839BA-E0BF-4252-B211-E608F5B121C3}" type="presParOf" srcId="{11DBC610-4B39-4D62-873F-B7D950CF01ED}" destId="{F53835B0-7A02-4094-AF71-F5D8F4AAA6EF}" srcOrd="12" destOrd="0" presId="urn:microsoft.com/office/officeart/2005/8/layout/vList2"/>
    <dgm:cxn modelId="{23747383-5D7E-4971-B29F-9E858221740D}" type="presParOf" srcId="{11DBC610-4B39-4D62-873F-B7D950CF01ED}" destId="{F0039CD0-6A0F-4CCC-87F1-DA3821B97429}" srcOrd="13" destOrd="0" presId="urn:microsoft.com/office/officeart/2005/8/layout/vList2"/>
    <dgm:cxn modelId="{3EC1B6BC-A386-43EF-9DE6-559FAB9E8777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EECF68B2-0C51-4B14-9E1C-6C5C0A479BE9}" type="doc">
      <dgm:prSet loTypeId="urn:microsoft.com/office/officeart/2005/8/layout/process5" loCatId="process" qsTypeId="urn:microsoft.com/office/officeart/2005/8/quickstyle/3d2" qsCatId="3D" csTypeId="urn:microsoft.com/office/officeart/2005/8/colors/colorful1#2" csCatId="colorful" phldr="1"/>
      <dgm:spPr/>
    </dgm:pt>
    <dgm:pt modelId="{2A7B3DBA-B787-45AB-AEB2-DB530535933C}">
      <dgm:prSet phldrT="[Texto]"/>
      <dgm:spPr/>
      <dgm:t>
        <a:bodyPr/>
        <a:lstStyle/>
        <a:p>
          <a:r>
            <a:rPr lang="es-MX" dirty="0" smtClean="0"/>
            <a:t>Política regulatoria</a:t>
          </a:r>
          <a:endParaRPr lang="es-MX" dirty="0"/>
        </a:p>
      </dgm:t>
    </dgm:pt>
    <dgm:pt modelId="{5E9CCD51-7407-419F-8304-9D602C66746A}" type="parTrans" cxnId="{74B7A1DF-4BCB-47C3-9F9C-ADCC04C67104}">
      <dgm:prSet/>
      <dgm:spPr/>
      <dgm:t>
        <a:bodyPr/>
        <a:lstStyle/>
        <a:p>
          <a:endParaRPr lang="es-MX"/>
        </a:p>
      </dgm:t>
    </dgm:pt>
    <dgm:pt modelId="{944E1BD3-6009-42AF-A775-48AF17CEC2C4}" type="sibTrans" cxnId="{74B7A1DF-4BCB-47C3-9F9C-ADCC04C67104}">
      <dgm:prSet/>
      <dgm:spPr/>
      <dgm:t>
        <a:bodyPr/>
        <a:lstStyle/>
        <a:p>
          <a:endParaRPr lang="es-MX"/>
        </a:p>
      </dgm:t>
    </dgm:pt>
    <dgm:pt modelId="{2D571E12-2A77-4826-BB7C-9A0BE47AF2D6}">
      <dgm:prSet phldrT="[Texto]"/>
      <dgm:spPr/>
      <dgm:t>
        <a:bodyPr/>
        <a:lstStyle/>
        <a:p>
          <a:r>
            <a:rPr lang="es-MX" dirty="0" smtClean="0"/>
            <a:t>Prescripciones e incentivos</a:t>
          </a:r>
          <a:endParaRPr lang="es-MX" dirty="0"/>
        </a:p>
      </dgm:t>
    </dgm:pt>
    <dgm:pt modelId="{778E991B-5E54-4BDF-BAC4-272D87335FF1}" type="parTrans" cxnId="{7D910AC3-2941-4214-A239-9F7DBD361DD6}">
      <dgm:prSet/>
      <dgm:spPr/>
      <dgm:t>
        <a:bodyPr/>
        <a:lstStyle/>
        <a:p>
          <a:endParaRPr lang="es-MX"/>
        </a:p>
      </dgm:t>
    </dgm:pt>
    <dgm:pt modelId="{1F5A93CC-0100-465D-83FC-DBF9E7EDEF47}" type="sibTrans" cxnId="{7D910AC3-2941-4214-A239-9F7DBD361DD6}">
      <dgm:prSet/>
      <dgm:spPr/>
      <dgm:t>
        <a:bodyPr/>
        <a:lstStyle/>
        <a:p>
          <a:endParaRPr lang="es-MX"/>
        </a:p>
      </dgm:t>
    </dgm:pt>
    <dgm:pt modelId="{17203AFE-1D69-462A-8894-E0F699ECB528}">
      <dgm:prSet phldrT="[Texto]"/>
      <dgm:spPr/>
      <dgm:t>
        <a:bodyPr/>
        <a:lstStyle/>
        <a:p>
          <a:r>
            <a:rPr lang="es-MX" dirty="0" smtClean="0"/>
            <a:t>Genera polarización de grupos afectado</a:t>
          </a:r>
          <a:endParaRPr lang="es-MX" dirty="0"/>
        </a:p>
      </dgm:t>
    </dgm:pt>
    <dgm:pt modelId="{7BCAEE42-58FA-40A7-884E-90FCB6075FC0}" type="parTrans" cxnId="{405BDF9A-C8F4-449D-82B4-F8E744C98E67}">
      <dgm:prSet/>
      <dgm:spPr/>
      <dgm:t>
        <a:bodyPr/>
        <a:lstStyle/>
        <a:p>
          <a:endParaRPr lang="es-MX"/>
        </a:p>
      </dgm:t>
    </dgm:pt>
    <dgm:pt modelId="{5CD1D962-DAB0-40BB-8A09-597E6AAB6553}" type="sibTrans" cxnId="{405BDF9A-C8F4-449D-82B4-F8E744C98E67}">
      <dgm:prSet/>
      <dgm:spPr/>
      <dgm:t>
        <a:bodyPr/>
        <a:lstStyle/>
        <a:p>
          <a:endParaRPr lang="es-MX"/>
        </a:p>
      </dgm:t>
    </dgm:pt>
    <dgm:pt modelId="{F406F668-DD02-4C82-80C7-FC101F1000A0}">
      <dgm:prSet phldrT="[Texto]"/>
      <dgm:spPr/>
      <dgm:t>
        <a:bodyPr/>
        <a:lstStyle/>
        <a:p>
          <a:r>
            <a:rPr lang="es-MX" dirty="0" smtClean="0"/>
            <a:t>No considera heterogeneidad</a:t>
          </a:r>
          <a:endParaRPr lang="es-MX" dirty="0"/>
        </a:p>
      </dgm:t>
    </dgm:pt>
    <dgm:pt modelId="{A49B18DC-3212-4E50-8379-09BE75511DCC}" type="parTrans" cxnId="{3E2E3471-8BF9-478D-AA93-7C9361562FED}">
      <dgm:prSet/>
      <dgm:spPr/>
      <dgm:t>
        <a:bodyPr/>
        <a:lstStyle/>
        <a:p>
          <a:endParaRPr lang="es-MX"/>
        </a:p>
      </dgm:t>
    </dgm:pt>
    <dgm:pt modelId="{A583EEB7-B1B8-4FA0-9640-02DC759C7583}" type="sibTrans" cxnId="{3E2E3471-8BF9-478D-AA93-7C9361562FED}">
      <dgm:prSet/>
      <dgm:spPr/>
      <dgm:t>
        <a:bodyPr/>
        <a:lstStyle/>
        <a:p>
          <a:endParaRPr lang="es-MX"/>
        </a:p>
      </dgm:t>
    </dgm:pt>
    <dgm:pt modelId="{1B5A9207-63C4-47F9-9E5C-E4A5224C1EA0}" type="pres">
      <dgm:prSet presAssocID="{EECF68B2-0C51-4B14-9E1C-6C5C0A479BE9}" presName="diagram" presStyleCnt="0">
        <dgm:presLayoutVars>
          <dgm:dir/>
          <dgm:resizeHandles val="exact"/>
        </dgm:presLayoutVars>
      </dgm:prSet>
      <dgm:spPr/>
    </dgm:pt>
    <dgm:pt modelId="{423846A2-2629-4E50-B27B-3E51E1491F2E}" type="pres">
      <dgm:prSet presAssocID="{2A7B3DBA-B787-45AB-AEB2-DB530535933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322B20-6085-417B-A81F-0A65E9B9341C}" type="pres">
      <dgm:prSet presAssocID="{944E1BD3-6009-42AF-A775-48AF17CEC2C4}" presName="sibTrans" presStyleLbl="sibTrans2D1" presStyleIdx="0" presStyleCnt="3"/>
      <dgm:spPr/>
      <dgm:t>
        <a:bodyPr/>
        <a:lstStyle/>
        <a:p>
          <a:endParaRPr lang="es-MX"/>
        </a:p>
      </dgm:t>
    </dgm:pt>
    <dgm:pt modelId="{8FB7E995-354A-4504-962C-6A844213D338}" type="pres">
      <dgm:prSet presAssocID="{944E1BD3-6009-42AF-A775-48AF17CEC2C4}" presName="connectorText" presStyleLbl="sibTrans2D1" presStyleIdx="0" presStyleCnt="3"/>
      <dgm:spPr/>
      <dgm:t>
        <a:bodyPr/>
        <a:lstStyle/>
        <a:p>
          <a:endParaRPr lang="es-MX"/>
        </a:p>
      </dgm:t>
    </dgm:pt>
    <dgm:pt modelId="{CCEBAE5B-A8F4-4849-A2A3-2229D8C7D411}" type="pres">
      <dgm:prSet presAssocID="{2D571E12-2A77-4826-BB7C-9A0BE47AF2D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4F554D6-CB67-418D-A124-03F1F01264DF}" type="pres">
      <dgm:prSet presAssocID="{1F5A93CC-0100-465D-83FC-DBF9E7EDEF47}" presName="sibTrans" presStyleLbl="sibTrans2D1" presStyleIdx="1" presStyleCnt="3"/>
      <dgm:spPr/>
      <dgm:t>
        <a:bodyPr/>
        <a:lstStyle/>
        <a:p>
          <a:endParaRPr lang="es-MX"/>
        </a:p>
      </dgm:t>
    </dgm:pt>
    <dgm:pt modelId="{5A4F3159-EE40-46C9-95F6-32E694976A33}" type="pres">
      <dgm:prSet presAssocID="{1F5A93CC-0100-465D-83FC-DBF9E7EDEF47}" presName="connectorText" presStyleLbl="sibTrans2D1" presStyleIdx="1" presStyleCnt="3"/>
      <dgm:spPr/>
      <dgm:t>
        <a:bodyPr/>
        <a:lstStyle/>
        <a:p>
          <a:endParaRPr lang="es-MX"/>
        </a:p>
      </dgm:t>
    </dgm:pt>
    <dgm:pt modelId="{AF899617-8950-4E53-BC05-EFF28377D78C}" type="pres">
      <dgm:prSet presAssocID="{F406F668-DD02-4C82-80C7-FC101F1000A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CC5B997-2CBE-46F8-9241-2EF88DC06718}" type="pres">
      <dgm:prSet presAssocID="{A583EEB7-B1B8-4FA0-9640-02DC759C7583}" presName="sibTrans" presStyleLbl="sibTrans2D1" presStyleIdx="2" presStyleCnt="3"/>
      <dgm:spPr/>
      <dgm:t>
        <a:bodyPr/>
        <a:lstStyle/>
        <a:p>
          <a:endParaRPr lang="es-MX"/>
        </a:p>
      </dgm:t>
    </dgm:pt>
    <dgm:pt modelId="{4673C10D-E04C-4078-8DB3-431EEAF1EC1D}" type="pres">
      <dgm:prSet presAssocID="{A583EEB7-B1B8-4FA0-9640-02DC759C7583}" presName="connectorText" presStyleLbl="sibTrans2D1" presStyleIdx="2" presStyleCnt="3"/>
      <dgm:spPr/>
      <dgm:t>
        <a:bodyPr/>
        <a:lstStyle/>
        <a:p>
          <a:endParaRPr lang="es-MX"/>
        </a:p>
      </dgm:t>
    </dgm:pt>
    <dgm:pt modelId="{B824E56A-B7B0-4D6E-8357-44F617067A72}" type="pres">
      <dgm:prSet presAssocID="{17203AFE-1D69-462A-8894-E0F699ECB52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761A8A6-2E05-414B-B440-E785C70A8A50}" type="presOf" srcId="{EECF68B2-0C51-4B14-9E1C-6C5C0A479BE9}" destId="{1B5A9207-63C4-47F9-9E5C-E4A5224C1EA0}" srcOrd="0" destOrd="0" presId="urn:microsoft.com/office/officeart/2005/8/layout/process5"/>
    <dgm:cxn modelId="{74B7A1DF-4BCB-47C3-9F9C-ADCC04C67104}" srcId="{EECF68B2-0C51-4B14-9E1C-6C5C0A479BE9}" destId="{2A7B3DBA-B787-45AB-AEB2-DB530535933C}" srcOrd="0" destOrd="0" parTransId="{5E9CCD51-7407-419F-8304-9D602C66746A}" sibTransId="{944E1BD3-6009-42AF-A775-48AF17CEC2C4}"/>
    <dgm:cxn modelId="{F647F0ED-34F2-44AA-B723-F7460778FA16}" type="presOf" srcId="{944E1BD3-6009-42AF-A775-48AF17CEC2C4}" destId="{1D322B20-6085-417B-A81F-0A65E9B9341C}" srcOrd="0" destOrd="0" presId="urn:microsoft.com/office/officeart/2005/8/layout/process5"/>
    <dgm:cxn modelId="{7D910AC3-2941-4214-A239-9F7DBD361DD6}" srcId="{EECF68B2-0C51-4B14-9E1C-6C5C0A479BE9}" destId="{2D571E12-2A77-4826-BB7C-9A0BE47AF2D6}" srcOrd="1" destOrd="0" parTransId="{778E991B-5E54-4BDF-BAC4-272D87335FF1}" sibTransId="{1F5A93CC-0100-465D-83FC-DBF9E7EDEF47}"/>
    <dgm:cxn modelId="{DA7DA90C-0E8F-4BE7-BA19-85E9BF88ABAA}" type="presOf" srcId="{1F5A93CC-0100-465D-83FC-DBF9E7EDEF47}" destId="{5A4F3159-EE40-46C9-95F6-32E694976A33}" srcOrd="1" destOrd="0" presId="urn:microsoft.com/office/officeart/2005/8/layout/process5"/>
    <dgm:cxn modelId="{57A24A2D-29D5-4939-98BE-3F4CBF099730}" type="presOf" srcId="{A583EEB7-B1B8-4FA0-9640-02DC759C7583}" destId="{5CC5B997-2CBE-46F8-9241-2EF88DC06718}" srcOrd="0" destOrd="0" presId="urn:microsoft.com/office/officeart/2005/8/layout/process5"/>
    <dgm:cxn modelId="{89AEE9C8-3CB1-4FF3-9DA6-6E8B40B4A6F2}" type="presOf" srcId="{944E1BD3-6009-42AF-A775-48AF17CEC2C4}" destId="{8FB7E995-354A-4504-962C-6A844213D338}" srcOrd="1" destOrd="0" presId="urn:microsoft.com/office/officeart/2005/8/layout/process5"/>
    <dgm:cxn modelId="{5A16DD46-0D4F-4BE0-994C-E05E4C9B8F37}" type="presOf" srcId="{A583EEB7-B1B8-4FA0-9640-02DC759C7583}" destId="{4673C10D-E04C-4078-8DB3-431EEAF1EC1D}" srcOrd="1" destOrd="0" presId="urn:microsoft.com/office/officeart/2005/8/layout/process5"/>
    <dgm:cxn modelId="{9A1BFF47-09E7-448D-9D5B-37B9A7FAD723}" type="presOf" srcId="{2A7B3DBA-B787-45AB-AEB2-DB530535933C}" destId="{423846A2-2629-4E50-B27B-3E51E1491F2E}" srcOrd="0" destOrd="0" presId="urn:microsoft.com/office/officeart/2005/8/layout/process5"/>
    <dgm:cxn modelId="{6D8B4767-A729-42AD-ADC4-6C0AC4DCF470}" type="presOf" srcId="{F406F668-DD02-4C82-80C7-FC101F1000A0}" destId="{AF899617-8950-4E53-BC05-EFF28377D78C}" srcOrd="0" destOrd="0" presId="urn:microsoft.com/office/officeart/2005/8/layout/process5"/>
    <dgm:cxn modelId="{405BDF9A-C8F4-449D-82B4-F8E744C98E67}" srcId="{EECF68B2-0C51-4B14-9E1C-6C5C0A479BE9}" destId="{17203AFE-1D69-462A-8894-E0F699ECB528}" srcOrd="3" destOrd="0" parTransId="{7BCAEE42-58FA-40A7-884E-90FCB6075FC0}" sibTransId="{5CD1D962-DAB0-40BB-8A09-597E6AAB6553}"/>
    <dgm:cxn modelId="{F57832ED-22DE-4F9A-9541-D655ABBD0681}" type="presOf" srcId="{1F5A93CC-0100-465D-83FC-DBF9E7EDEF47}" destId="{84F554D6-CB67-418D-A124-03F1F01264DF}" srcOrd="0" destOrd="0" presId="urn:microsoft.com/office/officeart/2005/8/layout/process5"/>
    <dgm:cxn modelId="{974817B8-3217-4716-B909-09E16003FCBB}" type="presOf" srcId="{17203AFE-1D69-462A-8894-E0F699ECB528}" destId="{B824E56A-B7B0-4D6E-8357-44F617067A72}" srcOrd="0" destOrd="0" presId="urn:microsoft.com/office/officeart/2005/8/layout/process5"/>
    <dgm:cxn modelId="{A73584B1-576E-44E1-AEE9-4C57A78F3740}" type="presOf" srcId="{2D571E12-2A77-4826-BB7C-9A0BE47AF2D6}" destId="{CCEBAE5B-A8F4-4849-A2A3-2229D8C7D411}" srcOrd="0" destOrd="0" presId="urn:microsoft.com/office/officeart/2005/8/layout/process5"/>
    <dgm:cxn modelId="{3E2E3471-8BF9-478D-AA93-7C9361562FED}" srcId="{EECF68B2-0C51-4B14-9E1C-6C5C0A479BE9}" destId="{F406F668-DD02-4C82-80C7-FC101F1000A0}" srcOrd="2" destOrd="0" parTransId="{A49B18DC-3212-4E50-8379-09BE75511DCC}" sibTransId="{A583EEB7-B1B8-4FA0-9640-02DC759C7583}"/>
    <dgm:cxn modelId="{387A70AF-6C91-4C44-88EE-13CB18DDE0F6}" type="presParOf" srcId="{1B5A9207-63C4-47F9-9E5C-E4A5224C1EA0}" destId="{423846A2-2629-4E50-B27B-3E51E1491F2E}" srcOrd="0" destOrd="0" presId="urn:microsoft.com/office/officeart/2005/8/layout/process5"/>
    <dgm:cxn modelId="{77432400-70CE-465E-B783-6948CD39E82B}" type="presParOf" srcId="{1B5A9207-63C4-47F9-9E5C-E4A5224C1EA0}" destId="{1D322B20-6085-417B-A81F-0A65E9B9341C}" srcOrd="1" destOrd="0" presId="urn:microsoft.com/office/officeart/2005/8/layout/process5"/>
    <dgm:cxn modelId="{5A13EB22-D5CB-493E-90E6-416D09E95A03}" type="presParOf" srcId="{1D322B20-6085-417B-A81F-0A65E9B9341C}" destId="{8FB7E995-354A-4504-962C-6A844213D338}" srcOrd="0" destOrd="0" presId="urn:microsoft.com/office/officeart/2005/8/layout/process5"/>
    <dgm:cxn modelId="{391010A9-7AB8-4ED3-922C-AE5E4106E5ED}" type="presParOf" srcId="{1B5A9207-63C4-47F9-9E5C-E4A5224C1EA0}" destId="{CCEBAE5B-A8F4-4849-A2A3-2229D8C7D411}" srcOrd="2" destOrd="0" presId="urn:microsoft.com/office/officeart/2005/8/layout/process5"/>
    <dgm:cxn modelId="{3790BF35-E24B-4734-B107-FC0A9B8F991F}" type="presParOf" srcId="{1B5A9207-63C4-47F9-9E5C-E4A5224C1EA0}" destId="{84F554D6-CB67-418D-A124-03F1F01264DF}" srcOrd="3" destOrd="0" presId="urn:microsoft.com/office/officeart/2005/8/layout/process5"/>
    <dgm:cxn modelId="{2AC56CE3-86FC-4DA3-8DC7-6061CA4C4739}" type="presParOf" srcId="{84F554D6-CB67-418D-A124-03F1F01264DF}" destId="{5A4F3159-EE40-46C9-95F6-32E694976A33}" srcOrd="0" destOrd="0" presId="urn:microsoft.com/office/officeart/2005/8/layout/process5"/>
    <dgm:cxn modelId="{ED752458-1CCA-4C9F-AC0B-C0EFEF3A2137}" type="presParOf" srcId="{1B5A9207-63C4-47F9-9E5C-E4A5224C1EA0}" destId="{AF899617-8950-4E53-BC05-EFF28377D78C}" srcOrd="4" destOrd="0" presId="urn:microsoft.com/office/officeart/2005/8/layout/process5"/>
    <dgm:cxn modelId="{1704452C-E9AE-4D58-ABF7-68550DC2E848}" type="presParOf" srcId="{1B5A9207-63C4-47F9-9E5C-E4A5224C1EA0}" destId="{5CC5B997-2CBE-46F8-9241-2EF88DC06718}" srcOrd="5" destOrd="0" presId="urn:microsoft.com/office/officeart/2005/8/layout/process5"/>
    <dgm:cxn modelId="{6A1F949B-F2ED-4CAF-B600-4EF5718E66CB}" type="presParOf" srcId="{5CC5B997-2CBE-46F8-9241-2EF88DC06718}" destId="{4673C10D-E04C-4078-8DB3-431EEAF1EC1D}" srcOrd="0" destOrd="0" presId="urn:microsoft.com/office/officeart/2005/8/layout/process5"/>
    <dgm:cxn modelId="{F04D5907-A76A-4EA7-AA52-2403B15FE742}" type="presParOf" srcId="{1B5A9207-63C4-47F9-9E5C-E4A5224C1EA0}" destId="{B824E56A-B7B0-4D6E-8357-44F617067A72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63425196-7672-4017-9BEE-46E45ACD1CBD}" type="presOf" srcId="{CD0C2BFA-E129-4D7E-AE6F-77BB3199B00C}" destId="{A99DFE33-245D-4D66-8078-67AE776B72EE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5B75253C-C016-49B2-A6A4-F598A3063D53}" type="presOf" srcId="{378AC8D6-6F59-4077-848F-610A03738724}" destId="{11DBC610-4B39-4D62-873F-B7D950CF01ED}" srcOrd="0" destOrd="0" presId="urn:microsoft.com/office/officeart/2005/8/layout/vList2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38355836-2222-4F19-BC17-21037CE88B52}" type="presOf" srcId="{B5DB6BDF-A13D-4E69-8EC4-682C7299CA9B}" destId="{B0E41E7D-F6E9-460A-8CE1-164C305C3B52}" srcOrd="0" destOrd="0" presId="urn:microsoft.com/office/officeart/2005/8/layout/vList2"/>
    <dgm:cxn modelId="{32CD1B32-159C-4F9B-AFA8-6954BE0B6240}" type="presOf" srcId="{9C53E905-C666-4A03-93F6-908F96309E7A}" destId="{F53835B0-7A02-4094-AF71-F5D8F4AAA6EF}" srcOrd="0" destOrd="0" presId="urn:microsoft.com/office/officeart/2005/8/layout/vList2"/>
    <dgm:cxn modelId="{CD4491BA-C13A-4253-9264-95B8E6309DE8}" type="presOf" srcId="{79BD4BEC-43E4-4E9D-95B9-CADEFD9E00E7}" destId="{19ED06D7-9EE3-44EF-95C4-5353FFEFC5E3}" srcOrd="0" destOrd="0" presId="urn:microsoft.com/office/officeart/2005/8/layout/vList2"/>
    <dgm:cxn modelId="{9E87546D-CD2D-4B7F-999A-D85F81C0ECC3}" type="presOf" srcId="{F17D4832-0095-4738-8316-99078C25AC4D}" destId="{295C961C-7D9E-4DB6-9B07-C1070E214103}" srcOrd="0" destOrd="0" presId="urn:microsoft.com/office/officeart/2005/8/layout/vList2"/>
    <dgm:cxn modelId="{8E821761-17A7-4C9C-BC9A-3E3154AEBA09}" type="presOf" srcId="{59E9F09E-E5C3-4CA6-B4FC-BD9F9D1F998F}" destId="{0A8896D1-1D3C-431F-9718-53FF1EC39D95}" srcOrd="0" destOrd="0" presId="urn:microsoft.com/office/officeart/2005/8/layout/vList2"/>
    <dgm:cxn modelId="{FA900D1B-75AF-4B5A-924A-474F92A300C8}" type="presOf" srcId="{AFBA2F3D-956A-4B32-9CFF-6E2A0809F0F9}" destId="{69644525-18F9-4D6A-8960-4875E072023C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870CCE6D-7A3E-4A24-8DD3-143906927E51}" type="presOf" srcId="{D1F7439E-0280-45B4-8EC8-6584755202EF}" destId="{B25F164B-37A0-45ED-9AC1-9126ABA19BDE}" srcOrd="0" destOrd="0" presId="urn:microsoft.com/office/officeart/2005/8/layout/vList2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EA3DC6F4-7F50-4EEE-8387-4A15628A81AD}" type="presParOf" srcId="{11DBC610-4B39-4D62-873F-B7D950CF01ED}" destId="{295C961C-7D9E-4DB6-9B07-C1070E214103}" srcOrd="0" destOrd="0" presId="urn:microsoft.com/office/officeart/2005/8/layout/vList2"/>
    <dgm:cxn modelId="{C92C3769-D524-4F87-AD38-347038FB564F}" type="presParOf" srcId="{11DBC610-4B39-4D62-873F-B7D950CF01ED}" destId="{97904885-6D79-43FD-9789-CE5E41AD76AF}" srcOrd="1" destOrd="0" presId="urn:microsoft.com/office/officeart/2005/8/layout/vList2"/>
    <dgm:cxn modelId="{5FFAFB0B-7B9F-489E-998F-8235DEE3930C}" type="presParOf" srcId="{11DBC610-4B39-4D62-873F-B7D950CF01ED}" destId="{A99DFE33-245D-4D66-8078-67AE776B72EE}" srcOrd="2" destOrd="0" presId="urn:microsoft.com/office/officeart/2005/8/layout/vList2"/>
    <dgm:cxn modelId="{7D1CADB8-B0A7-4CDA-B85B-93DADEE8C961}" type="presParOf" srcId="{11DBC610-4B39-4D62-873F-B7D950CF01ED}" destId="{B29F61C5-3302-42F7-9584-5C8EED116C1E}" srcOrd="3" destOrd="0" presId="urn:microsoft.com/office/officeart/2005/8/layout/vList2"/>
    <dgm:cxn modelId="{DD643A85-F5C7-41D8-9F5B-FA8B71B31477}" type="presParOf" srcId="{11DBC610-4B39-4D62-873F-B7D950CF01ED}" destId="{B0E41E7D-F6E9-460A-8CE1-164C305C3B52}" srcOrd="4" destOrd="0" presId="urn:microsoft.com/office/officeart/2005/8/layout/vList2"/>
    <dgm:cxn modelId="{B4273657-A988-4597-A1C7-99BA75557480}" type="presParOf" srcId="{11DBC610-4B39-4D62-873F-B7D950CF01ED}" destId="{7FE7C920-1B44-4E40-8587-999FE9841ED3}" srcOrd="5" destOrd="0" presId="urn:microsoft.com/office/officeart/2005/8/layout/vList2"/>
    <dgm:cxn modelId="{505704E9-5125-4A78-9D94-CAAC4D73F726}" type="presParOf" srcId="{11DBC610-4B39-4D62-873F-B7D950CF01ED}" destId="{69644525-18F9-4D6A-8960-4875E072023C}" srcOrd="6" destOrd="0" presId="urn:microsoft.com/office/officeart/2005/8/layout/vList2"/>
    <dgm:cxn modelId="{151DA830-44B9-4AEB-BA7E-8B1A0F357684}" type="presParOf" srcId="{11DBC610-4B39-4D62-873F-B7D950CF01ED}" destId="{668CD2DD-7C33-4A0D-B2AE-3C8261735C7F}" srcOrd="7" destOrd="0" presId="urn:microsoft.com/office/officeart/2005/8/layout/vList2"/>
    <dgm:cxn modelId="{225DD344-2B74-4976-9184-5E02E6BCBF50}" type="presParOf" srcId="{11DBC610-4B39-4D62-873F-B7D950CF01ED}" destId="{19ED06D7-9EE3-44EF-95C4-5353FFEFC5E3}" srcOrd="8" destOrd="0" presId="urn:microsoft.com/office/officeart/2005/8/layout/vList2"/>
    <dgm:cxn modelId="{5FFF63D6-652D-4205-A1F1-4B27BABE6055}" type="presParOf" srcId="{11DBC610-4B39-4D62-873F-B7D950CF01ED}" destId="{A0408FF5-259E-4D5E-A7D4-FEFA4A67F33B}" srcOrd="9" destOrd="0" presId="urn:microsoft.com/office/officeart/2005/8/layout/vList2"/>
    <dgm:cxn modelId="{34F35A71-0FD5-4B15-9E25-04D45C3D8CB6}" type="presParOf" srcId="{11DBC610-4B39-4D62-873F-B7D950CF01ED}" destId="{0A8896D1-1D3C-431F-9718-53FF1EC39D95}" srcOrd="10" destOrd="0" presId="urn:microsoft.com/office/officeart/2005/8/layout/vList2"/>
    <dgm:cxn modelId="{DBA9B190-FEF3-45BE-85C8-D5E0E450F943}" type="presParOf" srcId="{11DBC610-4B39-4D62-873F-B7D950CF01ED}" destId="{735C9516-E078-4261-AE73-EC626F6D2489}" srcOrd="11" destOrd="0" presId="urn:microsoft.com/office/officeart/2005/8/layout/vList2"/>
    <dgm:cxn modelId="{E1F67F7C-1103-4AD3-9967-2EF7B4335B26}" type="presParOf" srcId="{11DBC610-4B39-4D62-873F-B7D950CF01ED}" destId="{F53835B0-7A02-4094-AF71-F5D8F4AAA6EF}" srcOrd="12" destOrd="0" presId="urn:microsoft.com/office/officeart/2005/8/layout/vList2"/>
    <dgm:cxn modelId="{647AF2D7-D0AB-4B7A-9F19-9A4EE902A053}" type="presParOf" srcId="{11DBC610-4B39-4D62-873F-B7D950CF01ED}" destId="{F0039CD0-6A0F-4CCC-87F1-DA3821B97429}" srcOrd="13" destOrd="0" presId="urn:microsoft.com/office/officeart/2005/8/layout/vList2"/>
    <dgm:cxn modelId="{E6DC959C-D082-4E83-B2EF-10936A8C82B4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2B518E0A-5D15-4F49-985F-DCB258E88371}" type="presOf" srcId="{378AC8D6-6F59-4077-848F-610A03738724}" destId="{11DBC610-4B39-4D62-873F-B7D950CF01ED}" srcOrd="0" destOrd="0" presId="urn:microsoft.com/office/officeart/2005/8/layout/vList2"/>
    <dgm:cxn modelId="{865EE124-FD9B-4A9E-BB8A-3697A2ED2154}" type="presOf" srcId="{59E9F09E-E5C3-4CA6-B4FC-BD9F9D1F998F}" destId="{0A8896D1-1D3C-431F-9718-53FF1EC39D95}" srcOrd="0" destOrd="0" presId="urn:microsoft.com/office/officeart/2005/8/layout/vList2"/>
    <dgm:cxn modelId="{2E81E56A-5824-4558-ABFF-BE60A478B9E8}" type="presOf" srcId="{D1F7439E-0280-45B4-8EC8-6584755202EF}" destId="{B25F164B-37A0-45ED-9AC1-9126ABA19BDE}" srcOrd="0" destOrd="0" presId="urn:microsoft.com/office/officeart/2005/8/layout/vList2"/>
    <dgm:cxn modelId="{503BA1E1-09B4-4A95-A7B7-3C1D94D1C178}" type="presOf" srcId="{79BD4BEC-43E4-4E9D-95B9-CADEFD9E00E7}" destId="{19ED06D7-9EE3-44EF-95C4-5353FFEFC5E3}" srcOrd="0" destOrd="0" presId="urn:microsoft.com/office/officeart/2005/8/layout/vList2"/>
    <dgm:cxn modelId="{E579F9E7-D7AB-4D3D-A389-799E1B6EDB5C}" type="presOf" srcId="{AFBA2F3D-956A-4B32-9CFF-6E2A0809F0F9}" destId="{69644525-18F9-4D6A-8960-4875E072023C}" srcOrd="0" destOrd="0" presId="urn:microsoft.com/office/officeart/2005/8/layout/vList2"/>
    <dgm:cxn modelId="{E68FB40F-72D7-4353-8525-E6EF16F55E01}" type="presOf" srcId="{9C53E905-C666-4A03-93F6-908F96309E7A}" destId="{F53835B0-7A02-4094-AF71-F5D8F4AAA6EF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E31BE703-9BF9-4649-83CD-B0D07D4C95D4}" type="presOf" srcId="{B5DB6BDF-A13D-4E69-8EC4-682C7299CA9B}" destId="{B0E41E7D-F6E9-460A-8CE1-164C305C3B52}" srcOrd="0" destOrd="0" presId="urn:microsoft.com/office/officeart/2005/8/layout/vList2"/>
    <dgm:cxn modelId="{415C5300-DCE7-4938-8B42-2E04B5DA6C3C}" type="presOf" srcId="{CD0C2BFA-E129-4D7E-AE6F-77BB3199B00C}" destId="{A99DFE33-245D-4D66-8078-67AE776B72EE}" srcOrd="0" destOrd="0" presId="urn:microsoft.com/office/officeart/2005/8/layout/vList2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2E2542DA-C4CA-4BDC-8DA1-4A80B2101C8A}" type="presOf" srcId="{F17D4832-0095-4738-8316-99078C25AC4D}" destId="{295C961C-7D9E-4DB6-9B07-C1070E214103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FC53F716-9E4E-4F07-84CA-3E2C2678E76B}" type="presParOf" srcId="{11DBC610-4B39-4D62-873F-B7D950CF01ED}" destId="{295C961C-7D9E-4DB6-9B07-C1070E214103}" srcOrd="0" destOrd="0" presId="urn:microsoft.com/office/officeart/2005/8/layout/vList2"/>
    <dgm:cxn modelId="{BBBD6389-D765-453A-B564-A6D937B41DE0}" type="presParOf" srcId="{11DBC610-4B39-4D62-873F-B7D950CF01ED}" destId="{97904885-6D79-43FD-9789-CE5E41AD76AF}" srcOrd="1" destOrd="0" presId="urn:microsoft.com/office/officeart/2005/8/layout/vList2"/>
    <dgm:cxn modelId="{FE860E7B-28F0-4F58-B917-6ADC66BC9E9B}" type="presParOf" srcId="{11DBC610-4B39-4D62-873F-B7D950CF01ED}" destId="{A99DFE33-245D-4D66-8078-67AE776B72EE}" srcOrd="2" destOrd="0" presId="urn:microsoft.com/office/officeart/2005/8/layout/vList2"/>
    <dgm:cxn modelId="{E9CF438C-8A61-4646-AD75-D83A6638BE9B}" type="presParOf" srcId="{11DBC610-4B39-4D62-873F-B7D950CF01ED}" destId="{B29F61C5-3302-42F7-9584-5C8EED116C1E}" srcOrd="3" destOrd="0" presId="urn:microsoft.com/office/officeart/2005/8/layout/vList2"/>
    <dgm:cxn modelId="{48CABF21-8042-403D-B188-D5CA42D4B54D}" type="presParOf" srcId="{11DBC610-4B39-4D62-873F-B7D950CF01ED}" destId="{B0E41E7D-F6E9-460A-8CE1-164C305C3B52}" srcOrd="4" destOrd="0" presId="urn:microsoft.com/office/officeart/2005/8/layout/vList2"/>
    <dgm:cxn modelId="{FB93B971-DFEF-450C-9CF7-C3C948C508E5}" type="presParOf" srcId="{11DBC610-4B39-4D62-873F-B7D950CF01ED}" destId="{7FE7C920-1B44-4E40-8587-999FE9841ED3}" srcOrd="5" destOrd="0" presId="urn:microsoft.com/office/officeart/2005/8/layout/vList2"/>
    <dgm:cxn modelId="{6BFF54CB-E339-4501-9264-A05D4B29CEB6}" type="presParOf" srcId="{11DBC610-4B39-4D62-873F-B7D950CF01ED}" destId="{69644525-18F9-4D6A-8960-4875E072023C}" srcOrd="6" destOrd="0" presId="urn:microsoft.com/office/officeart/2005/8/layout/vList2"/>
    <dgm:cxn modelId="{8A558587-8624-4BF9-83F0-80B726AE1527}" type="presParOf" srcId="{11DBC610-4B39-4D62-873F-B7D950CF01ED}" destId="{668CD2DD-7C33-4A0D-B2AE-3C8261735C7F}" srcOrd="7" destOrd="0" presId="urn:microsoft.com/office/officeart/2005/8/layout/vList2"/>
    <dgm:cxn modelId="{13A70B3A-C3C5-43CA-AB61-A8EC67E2717A}" type="presParOf" srcId="{11DBC610-4B39-4D62-873F-B7D950CF01ED}" destId="{19ED06D7-9EE3-44EF-95C4-5353FFEFC5E3}" srcOrd="8" destOrd="0" presId="urn:microsoft.com/office/officeart/2005/8/layout/vList2"/>
    <dgm:cxn modelId="{4C5B3CEB-BE25-4C48-9F0E-17B2EA88177D}" type="presParOf" srcId="{11DBC610-4B39-4D62-873F-B7D950CF01ED}" destId="{A0408FF5-259E-4D5E-A7D4-FEFA4A67F33B}" srcOrd="9" destOrd="0" presId="urn:microsoft.com/office/officeart/2005/8/layout/vList2"/>
    <dgm:cxn modelId="{B29CD525-A03C-4A93-A869-82A228B2F998}" type="presParOf" srcId="{11DBC610-4B39-4D62-873F-B7D950CF01ED}" destId="{0A8896D1-1D3C-431F-9718-53FF1EC39D95}" srcOrd="10" destOrd="0" presId="urn:microsoft.com/office/officeart/2005/8/layout/vList2"/>
    <dgm:cxn modelId="{D535377D-2FC2-41EB-9D22-A3ABC8DA8B27}" type="presParOf" srcId="{11DBC610-4B39-4D62-873F-B7D950CF01ED}" destId="{735C9516-E078-4261-AE73-EC626F6D2489}" srcOrd="11" destOrd="0" presId="urn:microsoft.com/office/officeart/2005/8/layout/vList2"/>
    <dgm:cxn modelId="{9D82B23F-79A1-4C23-A6A1-AB334CAD1D7A}" type="presParOf" srcId="{11DBC610-4B39-4D62-873F-B7D950CF01ED}" destId="{F53835B0-7A02-4094-AF71-F5D8F4AAA6EF}" srcOrd="12" destOrd="0" presId="urn:microsoft.com/office/officeart/2005/8/layout/vList2"/>
    <dgm:cxn modelId="{CD577620-BBD6-457F-8CAD-F004063FD562}" type="presParOf" srcId="{11DBC610-4B39-4D62-873F-B7D950CF01ED}" destId="{F0039CD0-6A0F-4CCC-87F1-DA3821B97429}" srcOrd="13" destOrd="0" presId="urn:microsoft.com/office/officeart/2005/8/layout/vList2"/>
    <dgm:cxn modelId="{D375D460-E592-4B9B-94B0-BC6EBE9B4098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2ACD610E-EC7A-40EF-818B-3B06CA15F63F}" type="presOf" srcId="{F17D4832-0095-4738-8316-99078C25AC4D}" destId="{295C961C-7D9E-4DB6-9B07-C1070E214103}" srcOrd="0" destOrd="0" presId="urn:microsoft.com/office/officeart/2005/8/layout/vList2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4EF047CB-D449-4BAF-BA39-32EC5E4424E8}" type="presOf" srcId="{D1F7439E-0280-45B4-8EC8-6584755202EF}" destId="{B25F164B-37A0-45ED-9AC1-9126ABA19BDE}" srcOrd="0" destOrd="0" presId="urn:microsoft.com/office/officeart/2005/8/layout/vList2"/>
    <dgm:cxn modelId="{3A149AE7-3A77-41B5-A856-101BE5A9DA19}" type="presOf" srcId="{AFBA2F3D-956A-4B32-9CFF-6E2A0809F0F9}" destId="{69644525-18F9-4D6A-8960-4875E072023C}" srcOrd="0" destOrd="0" presId="urn:microsoft.com/office/officeart/2005/8/layout/vList2"/>
    <dgm:cxn modelId="{88083768-90E1-4ECF-BD11-BD84A25EEBB1}" type="presOf" srcId="{59E9F09E-E5C3-4CA6-B4FC-BD9F9D1F998F}" destId="{0A8896D1-1D3C-431F-9718-53FF1EC39D95}" srcOrd="0" destOrd="0" presId="urn:microsoft.com/office/officeart/2005/8/layout/vList2"/>
    <dgm:cxn modelId="{48CB8933-6880-442F-8DD2-67720F345ABE}" type="presOf" srcId="{378AC8D6-6F59-4077-848F-610A03738724}" destId="{11DBC610-4B39-4D62-873F-B7D950CF01ED}" srcOrd="0" destOrd="0" presId="urn:microsoft.com/office/officeart/2005/8/layout/vList2"/>
    <dgm:cxn modelId="{C8B0FD2E-537E-4C9C-B0F7-86FB627E4008}" type="presOf" srcId="{79BD4BEC-43E4-4E9D-95B9-CADEFD9E00E7}" destId="{19ED06D7-9EE3-44EF-95C4-5353FFEFC5E3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C2D075D7-B1F1-4685-B3E8-51B6B55DF988}" type="presOf" srcId="{9C53E905-C666-4A03-93F6-908F96309E7A}" destId="{F53835B0-7A02-4094-AF71-F5D8F4AAA6EF}" srcOrd="0" destOrd="0" presId="urn:microsoft.com/office/officeart/2005/8/layout/vList2"/>
    <dgm:cxn modelId="{119D40BC-A2F3-4FC9-BDEB-0F07C3011B64}" type="presOf" srcId="{CD0C2BFA-E129-4D7E-AE6F-77BB3199B00C}" destId="{A99DFE33-245D-4D66-8078-67AE776B72EE}" srcOrd="0" destOrd="0" presId="urn:microsoft.com/office/officeart/2005/8/layout/vList2"/>
    <dgm:cxn modelId="{57DDFE65-A840-4956-BACA-98FA8343610F}" type="presOf" srcId="{B5DB6BDF-A13D-4E69-8EC4-682C7299CA9B}" destId="{B0E41E7D-F6E9-460A-8CE1-164C305C3B52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4708B54E-FCB9-4D41-A745-7A245B374F93}" type="presParOf" srcId="{11DBC610-4B39-4D62-873F-B7D950CF01ED}" destId="{295C961C-7D9E-4DB6-9B07-C1070E214103}" srcOrd="0" destOrd="0" presId="urn:microsoft.com/office/officeart/2005/8/layout/vList2"/>
    <dgm:cxn modelId="{230E193A-408F-414C-B7CD-EC4B7FB699FE}" type="presParOf" srcId="{11DBC610-4B39-4D62-873F-B7D950CF01ED}" destId="{97904885-6D79-43FD-9789-CE5E41AD76AF}" srcOrd="1" destOrd="0" presId="urn:microsoft.com/office/officeart/2005/8/layout/vList2"/>
    <dgm:cxn modelId="{176DADE9-3899-4963-A329-C75D48BE247C}" type="presParOf" srcId="{11DBC610-4B39-4D62-873F-B7D950CF01ED}" destId="{A99DFE33-245D-4D66-8078-67AE776B72EE}" srcOrd="2" destOrd="0" presId="urn:microsoft.com/office/officeart/2005/8/layout/vList2"/>
    <dgm:cxn modelId="{59826FAA-22FB-4DD8-AB2D-A3C954B8B4B5}" type="presParOf" srcId="{11DBC610-4B39-4D62-873F-B7D950CF01ED}" destId="{B29F61C5-3302-42F7-9584-5C8EED116C1E}" srcOrd="3" destOrd="0" presId="urn:microsoft.com/office/officeart/2005/8/layout/vList2"/>
    <dgm:cxn modelId="{F7AFC472-974E-4278-ACEB-45EEFC90C9F9}" type="presParOf" srcId="{11DBC610-4B39-4D62-873F-B7D950CF01ED}" destId="{B0E41E7D-F6E9-460A-8CE1-164C305C3B52}" srcOrd="4" destOrd="0" presId="urn:microsoft.com/office/officeart/2005/8/layout/vList2"/>
    <dgm:cxn modelId="{4F4C16AE-BF57-4E5C-83AB-F8AA361D5F0B}" type="presParOf" srcId="{11DBC610-4B39-4D62-873F-B7D950CF01ED}" destId="{7FE7C920-1B44-4E40-8587-999FE9841ED3}" srcOrd="5" destOrd="0" presId="urn:microsoft.com/office/officeart/2005/8/layout/vList2"/>
    <dgm:cxn modelId="{4D1E6212-B512-431F-BE0F-1A6CBD8DF449}" type="presParOf" srcId="{11DBC610-4B39-4D62-873F-B7D950CF01ED}" destId="{69644525-18F9-4D6A-8960-4875E072023C}" srcOrd="6" destOrd="0" presId="urn:microsoft.com/office/officeart/2005/8/layout/vList2"/>
    <dgm:cxn modelId="{B3C869E7-48B4-459B-8565-887ACFC5DA14}" type="presParOf" srcId="{11DBC610-4B39-4D62-873F-B7D950CF01ED}" destId="{668CD2DD-7C33-4A0D-B2AE-3C8261735C7F}" srcOrd="7" destOrd="0" presId="urn:microsoft.com/office/officeart/2005/8/layout/vList2"/>
    <dgm:cxn modelId="{097613A7-C8C4-4AD2-B825-482B852A3A9A}" type="presParOf" srcId="{11DBC610-4B39-4D62-873F-B7D950CF01ED}" destId="{19ED06D7-9EE3-44EF-95C4-5353FFEFC5E3}" srcOrd="8" destOrd="0" presId="urn:microsoft.com/office/officeart/2005/8/layout/vList2"/>
    <dgm:cxn modelId="{A10647A7-E08F-4BB2-A5FF-212BB99E7760}" type="presParOf" srcId="{11DBC610-4B39-4D62-873F-B7D950CF01ED}" destId="{A0408FF5-259E-4D5E-A7D4-FEFA4A67F33B}" srcOrd="9" destOrd="0" presId="urn:microsoft.com/office/officeart/2005/8/layout/vList2"/>
    <dgm:cxn modelId="{F28CE6EF-D3E5-4C17-8BF9-CBE625F0CABD}" type="presParOf" srcId="{11DBC610-4B39-4D62-873F-B7D950CF01ED}" destId="{0A8896D1-1D3C-431F-9718-53FF1EC39D95}" srcOrd="10" destOrd="0" presId="urn:microsoft.com/office/officeart/2005/8/layout/vList2"/>
    <dgm:cxn modelId="{7F0A146C-FFB4-465C-8570-FBBC63F20C47}" type="presParOf" srcId="{11DBC610-4B39-4D62-873F-B7D950CF01ED}" destId="{735C9516-E078-4261-AE73-EC626F6D2489}" srcOrd="11" destOrd="0" presId="urn:microsoft.com/office/officeart/2005/8/layout/vList2"/>
    <dgm:cxn modelId="{19C2C51A-5701-4C81-A4A3-AB1BCD16A1D9}" type="presParOf" srcId="{11DBC610-4B39-4D62-873F-B7D950CF01ED}" destId="{F53835B0-7A02-4094-AF71-F5D8F4AAA6EF}" srcOrd="12" destOrd="0" presId="urn:microsoft.com/office/officeart/2005/8/layout/vList2"/>
    <dgm:cxn modelId="{72AE98E9-4085-4FD3-AF1F-AB0136A2FC6A}" type="presParOf" srcId="{11DBC610-4B39-4D62-873F-B7D950CF01ED}" destId="{F0039CD0-6A0F-4CCC-87F1-DA3821B97429}" srcOrd="13" destOrd="0" presId="urn:microsoft.com/office/officeart/2005/8/layout/vList2"/>
    <dgm:cxn modelId="{5C3CD045-7FFD-452B-93CB-65EEEB6A187C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/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/>
        </a:p>
      </dgm:t>
    </dgm:pt>
    <dgm:pt modelId="{D1F7439E-0280-45B4-8EC8-6584755202EF}">
      <dgm:prSet phldrT="[Texto]" custT="1"/>
      <dgm:spPr>
        <a:solidFill>
          <a:schemeClr val="tx2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/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/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86B1EE9F-2648-418D-B47A-C79E0FD9B5E1}" type="presOf" srcId="{F17D4832-0095-4738-8316-99078C25AC4D}" destId="{295C961C-7D9E-4DB6-9B07-C1070E214103}" srcOrd="0" destOrd="0" presId="urn:microsoft.com/office/officeart/2005/8/layout/vList2"/>
    <dgm:cxn modelId="{8E8F2050-FD75-43B6-BE6D-BE3A259EE5B6}" type="presOf" srcId="{AFBA2F3D-956A-4B32-9CFF-6E2A0809F0F9}" destId="{69644525-18F9-4D6A-8960-4875E072023C}" srcOrd="0" destOrd="0" presId="urn:microsoft.com/office/officeart/2005/8/layout/vList2"/>
    <dgm:cxn modelId="{6FA21557-ABE2-4590-B248-70D4A37E973F}" type="presOf" srcId="{59E9F09E-E5C3-4CA6-B4FC-BD9F9D1F998F}" destId="{0A8896D1-1D3C-431F-9718-53FF1EC39D95}" srcOrd="0" destOrd="0" presId="urn:microsoft.com/office/officeart/2005/8/layout/vList2"/>
    <dgm:cxn modelId="{D71E05D4-3AF7-4A65-97EC-28DA19564839}" type="presOf" srcId="{B5DB6BDF-A13D-4E69-8EC4-682C7299CA9B}" destId="{B0E41E7D-F6E9-460A-8CE1-164C305C3B52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33EE45DE-E35D-4A78-A215-F922F83AC06F}" type="presOf" srcId="{CD0C2BFA-E129-4D7E-AE6F-77BB3199B00C}" destId="{A99DFE33-245D-4D66-8078-67AE776B72EE}" srcOrd="0" destOrd="0" presId="urn:microsoft.com/office/officeart/2005/8/layout/vList2"/>
    <dgm:cxn modelId="{FED6E215-F34D-4444-B006-0CD717192CE6}" type="presOf" srcId="{9C53E905-C666-4A03-93F6-908F96309E7A}" destId="{F53835B0-7A02-4094-AF71-F5D8F4AAA6EF}" srcOrd="0" destOrd="0" presId="urn:microsoft.com/office/officeart/2005/8/layout/vList2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F729B12C-5F6E-46DC-BBED-1F26BACC1FA8}" type="presOf" srcId="{79BD4BEC-43E4-4E9D-95B9-CADEFD9E00E7}" destId="{19ED06D7-9EE3-44EF-95C4-5353FFEFC5E3}" srcOrd="0" destOrd="0" presId="urn:microsoft.com/office/officeart/2005/8/layout/vList2"/>
    <dgm:cxn modelId="{A629ED55-46EE-4548-89DB-972CF11BCFE4}" type="presOf" srcId="{D1F7439E-0280-45B4-8EC8-6584755202EF}" destId="{B25F164B-37A0-45ED-9AC1-9126ABA19BDE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0F84CCAA-2A75-4FED-A998-70392C45B070}" type="presOf" srcId="{378AC8D6-6F59-4077-848F-610A03738724}" destId="{11DBC610-4B39-4D62-873F-B7D950CF01ED}" srcOrd="0" destOrd="0" presId="urn:microsoft.com/office/officeart/2005/8/layout/vList2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7F607A0D-A66C-463B-853A-2DB18A42FD43}" type="presParOf" srcId="{11DBC610-4B39-4D62-873F-B7D950CF01ED}" destId="{295C961C-7D9E-4DB6-9B07-C1070E214103}" srcOrd="0" destOrd="0" presId="urn:microsoft.com/office/officeart/2005/8/layout/vList2"/>
    <dgm:cxn modelId="{E1164FD4-394F-4973-89C1-C3EED9EADC8D}" type="presParOf" srcId="{11DBC610-4B39-4D62-873F-B7D950CF01ED}" destId="{97904885-6D79-43FD-9789-CE5E41AD76AF}" srcOrd="1" destOrd="0" presId="urn:microsoft.com/office/officeart/2005/8/layout/vList2"/>
    <dgm:cxn modelId="{F8DBE9C7-E7A5-4959-9136-B405DF2CC4EB}" type="presParOf" srcId="{11DBC610-4B39-4D62-873F-B7D950CF01ED}" destId="{A99DFE33-245D-4D66-8078-67AE776B72EE}" srcOrd="2" destOrd="0" presId="urn:microsoft.com/office/officeart/2005/8/layout/vList2"/>
    <dgm:cxn modelId="{6C9C417A-2168-4A87-B183-6C57028F8E50}" type="presParOf" srcId="{11DBC610-4B39-4D62-873F-B7D950CF01ED}" destId="{B29F61C5-3302-42F7-9584-5C8EED116C1E}" srcOrd="3" destOrd="0" presId="urn:microsoft.com/office/officeart/2005/8/layout/vList2"/>
    <dgm:cxn modelId="{3E6A4B56-1F21-4852-A13A-A7704CEA25B7}" type="presParOf" srcId="{11DBC610-4B39-4D62-873F-B7D950CF01ED}" destId="{B0E41E7D-F6E9-460A-8CE1-164C305C3B52}" srcOrd="4" destOrd="0" presId="urn:microsoft.com/office/officeart/2005/8/layout/vList2"/>
    <dgm:cxn modelId="{3644D487-D36D-4AB6-9CA7-453307FE3342}" type="presParOf" srcId="{11DBC610-4B39-4D62-873F-B7D950CF01ED}" destId="{7FE7C920-1B44-4E40-8587-999FE9841ED3}" srcOrd="5" destOrd="0" presId="urn:microsoft.com/office/officeart/2005/8/layout/vList2"/>
    <dgm:cxn modelId="{27E5F9FA-7DB8-4E77-8426-87A09C789D8A}" type="presParOf" srcId="{11DBC610-4B39-4D62-873F-B7D950CF01ED}" destId="{69644525-18F9-4D6A-8960-4875E072023C}" srcOrd="6" destOrd="0" presId="urn:microsoft.com/office/officeart/2005/8/layout/vList2"/>
    <dgm:cxn modelId="{8EFE2FE2-4322-43F4-B328-7DD4CD93D7FC}" type="presParOf" srcId="{11DBC610-4B39-4D62-873F-B7D950CF01ED}" destId="{668CD2DD-7C33-4A0D-B2AE-3C8261735C7F}" srcOrd="7" destOrd="0" presId="urn:microsoft.com/office/officeart/2005/8/layout/vList2"/>
    <dgm:cxn modelId="{B8C5EB94-881F-45CD-B4C4-D4537CD8432C}" type="presParOf" srcId="{11DBC610-4B39-4D62-873F-B7D950CF01ED}" destId="{19ED06D7-9EE3-44EF-95C4-5353FFEFC5E3}" srcOrd="8" destOrd="0" presId="urn:microsoft.com/office/officeart/2005/8/layout/vList2"/>
    <dgm:cxn modelId="{C196857E-A529-4B75-97D8-33A55527003E}" type="presParOf" srcId="{11DBC610-4B39-4D62-873F-B7D950CF01ED}" destId="{A0408FF5-259E-4D5E-A7D4-FEFA4A67F33B}" srcOrd="9" destOrd="0" presId="urn:microsoft.com/office/officeart/2005/8/layout/vList2"/>
    <dgm:cxn modelId="{427E04CC-CA8F-41FE-9FDA-555FB212627F}" type="presParOf" srcId="{11DBC610-4B39-4D62-873F-B7D950CF01ED}" destId="{0A8896D1-1D3C-431F-9718-53FF1EC39D95}" srcOrd="10" destOrd="0" presId="urn:microsoft.com/office/officeart/2005/8/layout/vList2"/>
    <dgm:cxn modelId="{3D5928F5-1C0B-4FD8-8096-060BA746B5CA}" type="presParOf" srcId="{11DBC610-4B39-4D62-873F-B7D950CF01ED}" destId="{735C9516-E078-4261-AE73-EC626F6D2489}" srcOrd="11" destOrd="0" presId="urn:microsoft.com/office/officeart/2005/8/layout/vList2"/>
    <dgm:cxn modelId="{1B1224BD-0C68-4CB7-B6E6-1AB321CD3E1C}" type="presParOf" srcId="{11DBC610-4B39-4D62-873F-B7D950CF01ED}" destId="{F53835B0-7A02-4094-AF71-F5D8F4AAA6EF}" srcOrd="12" destOrd="0" presId="urn:microsoft.com/office/officeart/2005/8/layout/vList2"/>
    <dgm:cxn modelId="{A18D0611-CC1B-42F9-B99E-531FC650DBEF}" type="presParOf" srcId="{11DBC610-4B39-4D62-873F-B7D950CF01ED}" destId="{F0039CD0-6A0F-4CCC-87F1-DA3821B97429}" srcOrd="13" destOrd="0" presId="urn:microsoft.com/office/officeart/2005/8/layout/vList2"/>
    <dgm:cxn modelId="{94AC6164-960E-47F6-B353-7F01AF4A805C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AA0D18E9-8441-46C3-BA7B-CF4550890D59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B8CF508-F9C4-4BFC-A626-45843A409C74}">
      <dgm:prSet phldrT="[Texto]" custT="1"/>
      <dgm:spPr/>
      <dgm:t>
        <a:bodyPr/>
        <a:lstStyle/>
        <a:p>
          <a:r>
            <a:rPr lang="es-MX" sz="1100" b="1">
              <a:latin typeface="Corbel" pitchFamily="34" charset="0"/>
            </a:rPr>
            <a:t>Enfoques actuales de políticas públicas</a:t>
          </a:r>
        </a:p>
      </dgm:t>
    </dgm:pt>
    <dgm:pt modelId="{ED15DB8A-CBBF-4B2A-9450-B877F3B7D9D9}" type="parTrans" cxnId="{4069320A-D903-4DE9-A814-99EFFBDC09A6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B5E060E5-02C1-49AB-8900-BB920AA93114}" type="sibTrans" cxnId="{4069320A-D903-4DE9-A814-99EFFBDC09A6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BA4C8833-19B0-45C5-B00D-33790FA92B25}">
      <dgm:prSet phldrT="[Texto]" custT="1"/>
      <dgm:spPr/>
      <dgm:t>
        <a:bodyPr/>
        <a:lstStyle/>
        <a:p>
          <a:r>
            <a:rPr lang="es-MX" sz="1000">
              <a:latin typeface="Corbel" pitchFamily="34" charset="0"/>
            </a:rPr>
            <a:t>Contribuyen a identificar los factores que complejizan los procesos de implantación de la política</a:t>
          </a:r>
        </a:p>
      </dgm:t>
    </dgm:pt>
    <dgm:pt modelId="{F68BC5F6-D6E6-42BC-ACD1-DBEE1821E8B8}" type="parTrans" cxnId="{50A45A97-7429-481B-A98F-356EF738A4FC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1D179634-B62D-4F5F-BDB1-097A3416CAFB}" type="sibTrans" cxnId="{50A45A97-7429-481B-A98F-356EF738A4FC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194DAC26-4DE6-43A6-BF09-3EAF58975845}">
      <dgm:prSet phldrT="[Texto]" custT="1"/>
      <dgm:spPr/>
      <dgm:t>
        <a:bodyPr/>
        <a:lstStyle/>
        <a:p>
          <a:r>
            <a:rPr lang="es-MX" sz="1000">
              <a:latin typeface="Corbel" pitchFamily="34" charset="0"/>
            </a:rPr>
            <a:t>Son marco estructurador de elementos, factores y procesos que influyen en la implantación de las políticas y en la evaluación de sus resultados </a:t>
          </a:r>
        </a:p>
      </dgm:t>
    </dgm:pt>
    <dgm:pt modelId="{4F50554B-E8AC-4731-913F-08E975F24AEA}" type="parTrans" cxnId="{5707E947-D7CE-459A-BC66-898EB70278C4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C6BEEDB6-8F8B-4E20-BE76-11F26B3A95D1}" type="sibTrans" cxnId="{5707E947-D7CE-459A-BC66-898EB70278C4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9FFEE939-4990-4E57-B146-D39DBD774219}">
      <dgm:prSet phldrT="[Texto]" custT="1"/>
      <dgm:spPr/>
      <dgm:t>
        <a:bodyPr/>
        <a:lstStyle/>
        <a:p>
          <a:r>
            <a:rPr lang="es-MX" sz="1100" b="1">
              <a:latin typeface="Corbel" pitchFamily="34" charset="0"/>
            </a:rPr>
            <a:t>Transferencia de políticas </a:t>
          </a:r>
        </a:p>
      </dgm:t>
    </dgm:pt>
    <dgm:pt modelId="{F961B80C-2642-478C-93C7-EDFCBE22BAB0}" type="parTrans" cxnId="{08724F55-D6D0-4ADA-92FF-745C18D0839D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53C53F5E-FABA-47FC-A6A6-5E0841AFBB69}" type="sibTrans" cxnId="{08724F55-D6D0-4ADA-92FF-745C18D0839D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F1DDDC87-9442-4000-B5CB-A251627BF5D0}">
      <dgm:prSet phldrT="[Texto]" custT="1"/>
      <dgm:spPr/>
      <dgm:t>
        <a:bodyPr/>
        <a:lstStyle/>
        <a:p>
          <a:r>
            <a:rPr lang="es-MX" sz="1000">
              <a:latin typeface="Corbel" pitchFamily="34" charset="0"/>
            </a:rPr>
            <a:t>Aportan elementos para articular la identificación de factores que intervienen en el proceso de transferencia de políticas</a:t>
          </a:r>
        </a:p>
      </dgm:t>
    </dgm:pt>
    <dgm:pt modelId="{7ACF0306-A4B6-41AF-A453-ACF3C58EDB28}" type="parTrans" cxnId="{B7CF207F-EF93-473E-849A-B8FFCC405B6A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3D1F0FB0-A9FF-4FCD-AE30-3CF52E6E0D30}" type="sibTrans" cxnId="{B7CF207F-EF93-473E-849A-B8FFCC405B6A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E97F648F-7A04-4E6F-B3F3-75DBC1CB51F8}">
      <dgm:prSet phldrT="[Texto]" custT="1"/>
      <dgm:spPr/>
      <dgm:t>
        <a:bodyPr/>
        <a:lstStyle/>
        <a:p>
          <a:r>
            <a:rPr lang="es-MX" sz="1000">
              <a:latin typeface="Corbel" pitchFamily="34" charset="0"/>
            </a:rPr>
            <a:t>Permiten distinguir las motivaciones, trayectorias,  mecanismos y objetos de la transferencia</a:t>
          </a:r>
        </a:p>
      </dgm:t>
    </dgm:pt>
    <dgm:pt modelId="{489784A2-931D-45E4-99BA-8B6C6709A6BA}" type="parTrans" cxnId="{EC8CF5BA-2B57-4818-A813-E6B5BAB4B193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C05EFD7F-36CC-416D-A9B7-0D36AC29D62F}" type="sibTrans" cxnId="{EC8CF5BA-2B57-4818-A813-E6B5BAB4B193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0FC218A5-D5AB-4727-A6A2-F7214D1438B9}">
      <dgm:prSet phldrT="[Texto]" custT="1"/>
      <dgm:spPr/>
      <dgm:t>
        <a:bodyPr/>
        <a:lstStyle/>
        <a:p>
          <a:r>
            <a:rPr lang="es-MX" sz="1100" b="1">
              <a:latin typeface="Corbel" pitchFamily="34" charset="0"/>
            </a:rPr>
            <a:t>Tipología de instituciones de Karran</a:t>
          </a:r>
        </a:p>
      </dgm:t>
    </dgm:pt>
    <dgm:pt modelId="{C16CF076-AE9A-432A-91E6-ED9428BE9667}" type="parTrans" cxnId="{C596AA1E-F914-4254-9635-77FF5B773AA9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16C32336-BF23-4A42-BB65-5BBD73837722}" type="sibTrans" cxnId="{C596AA1E-F914-4254-9635-77FF5B773AA9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21592324-6FE8-4206-8CF3-BCA912AEBF30}">
      <dgm:prSet phldrT="[Texto]" custT="1"/>
      <dgm:spPr/>
      <dgm:t>
        <a:bodyPr/>
        <a:lstStyle/>
        <a:p>
          <a:r>
            <a:rPr lang="es-MX" sz="1000">
              <a:latin typeface="Corbel" pitchFamily="34" charset="0"/>
            </a:rPr>
            <a:t>Aporta elementos para clasificar a las instituciones en función de su comportamiento frente a la innovación y el cambio</a:t>
          </a:r>
        </a:p>
      </dgm:t>
    </dgm:pt>
    <dgm:pt modelId="{D59F62F9-0525-4BB8-8FD9-6638E9C585FE}" type="parTrans" cxnId="{2090C4EA-2C38-42F1-815E-1340C68D5650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B97284AE-F85B-44DA-BF9E-D6BD2F640709}" type="sibTrans" cxnId="{2090C4EA-2C38-42F1-815E-1340C68D5650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20C8D6FC-0179-4623-BE8D-586EFB16154E}">
      <dgm:prSet phldrT="[Texto]" custT="1"/>
      <dgm:spPr/>
      <dgm:t>
        <a:bodyPr/>
        <a:lstStyle/>
        <a:p>
          <a:r>
            <a:rPr lang="es-MX" sz="1100" b="1">
              <a:latin typeface="Corbel" pitchFamily="34" charset="0"/>
            </a:rPr>
            <a:t>Teoría del Principal - Agente</a:t>
          </a:r>
        </a:p>
      </dgm:t>
    </dgm:pt>
    <dgm:pt modelId="{761B86E6-D655-4256-914D-1C7721574E4E}" type="parTrans" cxnId="{3C692A91-965E-4CC3-B07E-07607F34A7C2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5252DC16-F0BF-4214-90C4-63F160CCA311}" type="sibTrans" cxnId="{3C692A91-965E-4CC3-B07E-07607F34A7C2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6D737C71-C835-457C-8260-81CD98CEAB29}">
      <dgm:prSet phldrT="[Texto]" custT="1"/>
      <dgm:spPr/>
      <dgm:t>
        <a:bodyPr/>
        <a:lstStyle/>
        <a:p>
          <a:r>
            <a:rPr lang="es-MX" sz="1000">
              <a:latin typeface="Corbel" pitchFamily="34" charset="0"/>
            </a:rPr>
            <a:t>Las nuevas interpretaciones señalan que el proceso de la política no es lineal</a:t>
          </a:r>
        </a:p>
      </dgm:t>
    </dgm:pt>
    <dgm:pt modelId="{6C177769-26A3-449E-8722-925C40B55156}" type="parTrans" cxnId="{EB6E6EE9-95E0-40CA-B2F1-DACA4A4D4ACA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976BFC6B-1A5B-4FAF-8A44-BDE2BFBE6C63}" type="sibTrans" cxnId="{EB6E6EE9-95E0-40CA-B2F1-DACA4A4D4ACA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6CF0BE53-418B-49D6-B8F8-E7A742B08CCE}">
      <dgm:prSet phldrT="[Texto]" custT="1"/>
      <dgm:spPr/>
      <dgm:t>
        <a:bodyPr/>
        <a:lstStyle/>
        <a:p>
          <a:r>
            <a:rPr lang="es-MX" sz="1000">
              <a:latin typeface="Corbel" pitchFamily="34" charset="0"/>
            </a:rPr>
            <a:t>Hacen visibles a los actores que intervienen</a:t>
          </a:r>
        </a:p>
      </dgm:t>
    </dgm:pt>
    <dgm:pt modelId="{0047FA7E-79AE-4630-B7FF-A352C7CE3DE5}" type="parTrans" cxnId="{81742BC8-6BCF-42CC-AD79-A45F6CC62D06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FA9086B8-28B8-45C6-8D70-81CE502D6C31}" type="sibTrans" cxnId="{81742BC8-6BCF-42CC-AD79-A45F6CC62D06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9513B45D-7FA8-4DBD-B2C6-44B4451B10D2}">
      <dgm:prSet phldrT="[Texto]" custT="1"/>
      <dgm:spPr/>
      <dgm:t>
        <a:bodyPr/>
        <a:lstStyle/>
        <a:p>
          <a:r>
            <a:rPr lang="es-MX" sz="1000">
              <a:latin typeface="Corbel" pitchFamily="34" charset="0"/>
            </a:rPr>
            <a:t>Proporciona categorías para entender los roles de los actores en el proceso de transferencia e implementación de las políticas. </a:t>
          </a:r>
        </a:p>
      </dgm:t>
    </dgm:pt>
    <dgm:pt modelId="{952E3941-0916-4916-854F-3227A9BAE07B}" type="parTrans" cxnId="{1A93FA4F-A9C6-404F-BBD6-0AF1B0EE9D95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3BA77288-D06F-4D63-A4C3-A0E160F60324}" type="sibTrans" cxnId="{1A93FA4F-A9C6-404F-BBD6-0AF1B0EE9D95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26B5B89C-7504-4516-9933-E6ECCFCA4ECC}">
      <dgm:prSet phldrT="[Texto]" custT="1"/>
      <dgm:spPr/>
      <dgm:t>
        <a:bodyPr/>
        <a:lstStyle/>
        <a:p>
          <a:r>
            <a:rPr lang="es-MX" sz="1000">
              <a:latin typeface="Corbel" pitchFamily="34" charset="0"/>
            </a:rPr>
            <a:t>Ofrece elementos para identificar la los actores que tienen roles intercambiables en distintos momentos y estructuras del proceso</a:t>
          </a:r>
        </a:p>
      </dgm:t>
    </dgm:pt>
    <dgm:pt modelId="{F7DC60DD-5596-44A3-82CF-E7FDD2EF902B}" type="parTrans" cxnId="{1CCB415F-CA67-4F39-8BF2-D9D3441B29EF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BDF89D7F-DFDE-40A2-98AF-7795CDADBF9F}" type="sibTrans" cxnId="{1CCB415F-CA67-4F39-8BF2-D9D3441B29EF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4FD9C9BA-827A-485B-B414-2264D4816818}">
      <dgm:prSet phldrT="[Texto]" custT="1"/>
      <dgm:spPr/>
      <dgm:t>
        <a:bodyPr/>
        <a:lstStyle/>
        <a:p>
          <a:r>
            <a:rPr lang="es-MX" sz="1100" b="1">
              <a:latin typeface="Corbel" pitchFamily="34" charset="0"/>
            </a:rPr>
            <a:t>Marco de las coaliciones promotoras de Sabatier</a:t>
          </a:r>
        </a:p>
      </dgm:t>
    </dgm:pt>
    <dgm:pt modelId="{2E8E0819-440B-428B-8F66-0D11C1204436}" type="parTrans" cxnId="{1D11FB9E-2097-493A-BB6F-4CB983074831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DA4F92AA-5D9E-4B87-AEE9-29E56DB3B34F}" type="sibTrans" cxnId="{1D11FB9E-2097-493A-BB6F-4CB983074831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5ED9DE9B-2479-4F2C-A098-2E9831582E70}">
      <dgm:prSet phldrT="[Texto]" custT="1"/>
      <dgm:spPr/>
      <dgm:t>
        <a:bodyPr/>
        <a:lstStyle/>
        <a:p>
          <a:r>
            <a:rPr lang="es-MX" sz="1000">
              <a:latin typeface="Corbel" pitchFamily="34" charset="0"/>
            </a:rPr>
            <a:t>Agencia es el concepto que ilumina el potencial de acción cada uno de los actores involucrados </a:t>
          </a:r>
        </a:p>
      </dgm:t>
    </dgm:pt>
    <dgm:pt modelId="{089B814B-20EF-4478-B00B-D774E0199DA0}" type="parTrans" cxnId="{68A697FB-87C1-4A5A-BEEC-C24A7083135F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192BA450-06D9-4F5D-9053-047C2B527E21}" type="sibTrans" cxnId="{68A697FB-87C1-4A5A-BEEC-C24A7083135F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9124CF16-1221-4418-B40A-AE3B2550E5DD}">
      <dgm:prSet phldrT="[Texto]" custT="1"/>
      <dgm:spPr/>
      <dgm:t>
        <a:bodyPr/>
        <a:lstStyle/>
        <a:p>
          <a:r>
            <a:rPr lang="es-MX" sz="1000">
              <a:latin typeface="Corbel" pitchFamily="34" charset="0"/>
            </a:rPr>
            <a:t>Coaliciones es una categoría que permite identificar la manera en que los actores se vinculan y actúan a partir de sus sistemas de creencias y de valores</a:t>
          </a:r>
        </a:p>
      </dgm:t>
    </dgm:pt>
    <dgm:pt modelId="{0DECE9A7-6636-4D6F-88A0-B08EA8FE0F08}" type="parTrans" cxnId="{35C8A421-EE8E-4CF8-B82D-A7F88884B3B4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E9BD4388-CE76-4BAA-A439-04A9873DE26E}" type="sibTrans" cxnId="{35C8A421-EE8E-4CF8-B82D-A7F88884B3B4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4E584637-854A-43BA-88B7-95704577C45F}">
      <dgm:prSet phldrT="[Texto]" custT="1"/>
      <dgm:spPr/>
      <dgm:t>
        <a:bodyPr/>
        <a:lstStyle/>
        <a:p>
          <a:r>
            <a:rPr lang="es-MX" sz="1000">
              <a:latin typeface="Corbel" pitchFamily="34" charset="0"/>
            </a:rPr>
            <a:t>Permiten distinguir la dimensión política y la dimensión técnica de las políticas públicas</a:t>
          </a:r>
        </a:p>
      </dgm:t>
    </dgm:pt>
    <dgm:pt modelId="{9D4D5F20-2EAB-4980-AE97-B8213E459DDD}" type="parTrans" cxnId="{094E56CD-237D-4E1D-B363-05A5624482DD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598A8FF1-F962-4CDF-A517-73440666A923}" type="sibTrans" cxnId="{094E56CD-237D-4E1D-B363-05A5624482DD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0C4526DC-1D1C-4BA1-8676-E50A771A8EDA}">
      <dgm:prSet custT="1"/>
      <dgm:spPr/>
      <dgm:t>
        <a:bodyPr/>
        <a:lstStyle/>
        <a:p>
          <a:r>
            <a:rPr lang="es-MX" sz="1000" dirty="0">
              <a:latin typeface="Corbel" pitchFamily="34" charset="0"/>
            </a:rPr>
            <a:t>Aporta elementos para identificar la dinámica de las coaliciones y como operan los valores y los sistemas de creencias en los procesos de cambio </a:t>
          </a:r>
        </a:p>
      </dgm:t>
    </dgm:pt>
    <dgm:pt modelId="{64ED2F7A-FE06-4563-A203-F7DCAE35B11D}" type="parTrans" cxnId="{851B43C3-22E8-4895-947D-B504F5B0DC1A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184C2C24-34B6-4CF4-9C60-487AE7A2B1FA}" type="sibTrans" cxnId="{851B43C3-22E8-4895-947D-B504F5B0DC1A}">
      <dgm:prSet/>
      <dgm:spPr/>
      <dgm:t>
        <a:bodyPr/>
        <a:lstStyle/>
        <a:p>
          <a:endParaRPr lang="es-MX" sz="2800">
            <a:latin typeface="Corbel" pitchFamily="34" charset="0"/>
          </a:endParaRPr>
        </a:p>
      </dgm:t>
    </dgm:pt>
    <dgm:pt modelId="{0A138A8B-7E4F-4866-AD75-E6792F5FBCD9}">
      <dgm:prSet phldrT="[Texto]" custT="1"/>
      <dgm:spPr/>
      <dgm:t>
        <a:bodyPr/>
        <a:lstStyle/>
        <a:p>
          <a:r>
            <a:rPr lang="es-MX" sz="1000">
              <a:latin typeface="Corbel" pitchFamily="34" charset="0"/>
            </a:rPr>
            <a:t>Esta tipología es elemento explicativo de los momentos y objetivos de la participación de las IES en el proceso de política.</a:t>
          </a:r>
        </a:p>
      </dgm:t>
    </dgm:pt>
    <dgm:pt modelId="{A99B356B-101E-4009-BA05-AE070866A378}" type="parTrans" cxnId="{2DB14A3F-0290-43FD-8402-846D1F460771}">
      <dgm:prSet/>
      <dgm:spPr/>
      <dgm:t>
        <a:bodyPr/>
        <a:lstStyle/>
        <a:p>
          <a:endParaRPr lang="es-MX">
            <a:latin typeface="Corbel" pitchFamily="34" charset="0"/>
          </a:endParaRPr>
        </a:p>
      </dgm:t>
    </dgm:pt>
    <dgm:pt modelId="{F90D1C82-EE62-4B2A-AA6A-F085546664C2}" type="sibTrans" cxnId="{2DB14A3F-0290-43FD-8402-846D1F460771}">
      <dgm:prSet/>
      <dgm:spPr/>
      <dgm:t>
        <a:bodyPr/>
        <a:lstStyle/>
        <a:p>
          <a:endParaRPr lang="es-MX">
            <a:latin typeface="Corbel" pitchFamily="34" charset="0"/>
          </a:endParaRPr>
        </a:p>
      </dgm:t>
    </dgm:pt>
    <dgm:pt modelId="{11E554DC-0308-4269-A618-9FAA7EB7B3F0}">
      <dgm:prSet custT="1"/>
      <dgm:spPr/>
      <dgm:t>
        <a:bodyPr/>
        <a:lstStyle/>
        <a:p>
          <a:r>
            <a:rPr lang="es-MX" sz="1000">
              <a:latin typeface="Corbel" pitchFamily="34" charset="0"/>
            </a:rPr>
            <a:t>Aborda la estructura de los sistemas de creencias</a:t>
          </a:r>
        </a:p>
      </dgm:t>
    </dgm:pt>
    <dgm:pt modelId="{51A8FE94-2F4C-48FB-8757-99ECA8CC4646}" type="parTrans" cxnId="{C82B47F9-81EA-4B62-A3A3-47DC96A40407}">
      <dgm:prSet/>
      <dgm:spPr/>
      <dgm:t>
        <a:bodyPr/>
        <a:lstStyle/>
        <a:p>
          <a:endParaRPr lang="es-MX">
            <a:latin typeface="Corbel" pitchFamily="34" charset="0"/>
          </a:endParaRPr>
        </a:p>
      </dgm:t>
    </dgm:pt>
    <dgm:pt modelId="{A5B47E2B-564D-4369-BF40-B8978D75A47C}" type="sibTrans" cxnId="{C82B47F9-81EA-4B62-A3A3-47DC96A40407}">
      <dgm:prSet/>
      <dgm:spPr/>
      <dgm:t>
        <a:bodyPr/>
        <a:lstStyle/>
        <a:p>
          <a:endParaRPr lang="es-MX">
            <a:latin typeface="Corbel" pitchFamily="34" charset="0"/>
          </a:endParaRPr>
        </a:p>
      </dgm:t>
    </dgm:pt>
    <dgm:pt modelId="{6896AE5B-C979-4740-A8A4-2BA1F47C11A3}">
      <dgm:prSet custT="1"/>
      <dgm:spPr/>
      <dgm:t>
        <a:bodyPr/>
        <a:lstStyle/>
        <a:p>
          <a:r>
            <a:rPr lang="es-MX" sz="1000">
              <a:latin typeface="Corbel" pitchFamily="34" charset="0"/>
            </a:rPr>
            <a:t>Incorpora la noción de susbsistema de política como unidad de análisis fundamental.</a:t>
          </a:r>
        </a:p>
      </dgm:t>
    </dgm:pt>
    <dgm:pt modelId="{D50D6DC9-ABE1-4718-89C0-07704D9BDE89}" type="parTrans" cxnId="{91E13C8A-32F6-406A-8136-386EF1BAB633}">
      <dgm:prSet/>
      <dgm:spPr/>
      <dgm:t>
        <a:bodyPr/>
        <a:lstStyle/>
        <a:p>
          <a:endParaRPr lang="es-MX">
            <a:latin typeface="Corbel" pitchFamily="34" charset="0"/>
          </a:endParaRPr>
        </a:p>
      </dgm:t>
    </dgm:pt>
    <dgm:pt modelId="{E2FC058B-A4AF-415A-A733-273933806C7F}" type="sibTrans" cxnId="{91E13C8A-32F6-406A-8136-386EF1BAB633}">
      <dgm:prSet/>
      <dgm:spPr/>
      <dgm:t>
        <a:bodyPr/>
        <a:lstStyle/>
        <a:p>
          <a:endParaRPr lang="es-MX">
            <a:latin typeface="Corbel" pitchFamily="34" charset="0"/>
          </a:endParaRPr>
        </a:p>
      </dgm:t>
    </dgm:pt>
    <dgm:pt modelId="{C20E0778-4E85-4B65-8404-4F95746F082F}">
      <dgm:prSet custT="1"/>
      <dgm:spPr/>
      <dgm:t>
        <a:bodyPr/>
        <a:lstStyle/>
        <a:p>
          <a:r>
            <a:rPr lang="es-MX" sz="1100" b="1">
              <a:latin typeface="Corbel" pitchFamily="34" charset="0"/>
            </a:rPr>
            <a:t>Redes de políticas</a:t>
          </a:r>
        </a:p>
      </dgm:t>
    </dgm:pt>
    <dgm:pt modelId="{277ABC76-E317-4AB6-AC8A-128FAF26AB9F}" type="parTrans" cxnId="{66311A25-97F4-42A0-A6F1-6E7A6D7B8741}">
      <dgm:prSet/>
      <dgm:spPr/>
      <dgm:t>
        <a:bodyPr/>
        <a:lstStyle/>
        <a:p>
          <a:endParaRPr lang="es-MX">
            <a:latin typeface="Corbel" pitchFamily="34" charset="0"/>
          </a:endParaRPr>
        </a:p>
      </dgm:t>
    </dgm:pt>
    <dgm:pt modelId="{E907F971-2815-4CFF-AA7F-D052D0FE9B3C}" type="sibTrans" cxnId="{66311A25-97F4-42A0-A6F1-6E7A6D7B8741}">
      <dgm:prSet/>
      <dgm:spPr/>
      <dgm:t>
        <a:bodyPr/>
        <a:lstStyle/>
        <a:p>
          <a:endParaRPr lang="es-MX">
            <a:latin typeface="Corbel" pitchFamily="34" charset="0"/>
          </a:endParaRPr>
        </a:p>
      </dgm:t>
    </dgm:pt>
    <dgm:pt modelId="{FC3230CE-D810-46AA-89E6-E9DBAEEA7E07}">
      <dgm:prSet custT="1"/>
      <dgm:spPr/>
      <dgm:t>
        <a:bodyPr/>
        <a:lstStyle/>
        <a:p>
          <a:r>
            <a:rPr lang="es-MX" sz="1000">
              <a:latin typeface="Corbel" pitchFamily="34" charset="0"/>
            </a:rPr>
            <a:t>Aporta elementos para analizar la implementación de políticas como un proceso en el que las relaciones entre actores son dinámicas, inestables y regidas por reglas  implícitas suprainstitucionales</a:t>
          </a:r>
        </a:p>
      </dgm:t>
    </dgm:pt>
    <dgm:pt modelId="{8ABF5A9D-6350-4321-A257-18FD17CA4B0A}" type="parTrans" cxnId="{2E86AE17-A454-4348-AF20-8A0FFF2FE659}">
      <dgm:prSet/>
      <dgm:spPr/>
      <dgm:t>
        <a:bodyPr/>
        <a:lstStyle/>
        <a:p>
          <a:endParaRPr lang="es-MX">
            <a:latin typeface="Corbel" pitchFamily="34" charset="0"/>
          </a:endParaRPr>
        </a:p>
      </dgm:t>
    </dgm:pt>
    <dgm:pt modelId="{63A36937-AE2F-44CD-8EFB-9F987E79D88A}" type="sibTrans" cxnId="{2E86AE17-A454-4348-AF20-8A0FFF2FE659}">
      <dgm:prSet/>
      <dgm:spPr/>
      <dgm:t>
        <a:bodyPr/>
        <a:lstStyle/>
        <a:p>
          <a:endParaRPr lang="es-MX">
            <a:latin typeface="Corbel" pitchFamily="34" charset="0"/>
          </a:endParaRPr>
        </a:p>
      </dgm:t>
    </dgm:pt>
    <dgm:pt modelId="{5C53F7C1-F83A-4528-B3EC-5DB1025C9D6A}">
      <dgm:prSet custT="1"/>
      <dgm:spPr/>
      <dgm:t>
        <a:bodyPr/>
        <a:lstStyle/>
        <a:p>
          <a:r>
            <a:rPr lang="es-MX" sz="1100" b="1">
              <a:latin typeface="Corbel" pitchFamily="34" charset="0"/>
            </a:rPr>
            <a:t>Cambio institucional</a:t>
          </a:r>
        </a:p>
      </dgm:t>
    </dgm:pt>
    <dgm:pt modelId="{88F1974F-3625-4E36-A008-421A2EDC199D}" type="parTrans" cxnId="{6E3BF449-8404-4495-B668-68DB65EFE21E}">
      <dgm:prSet/>
      <dgm:spPr/>
      <dgm:t>
        <a:bodyPr/>
        <a:lstStyle/>
        <a:p>
          <a:endParaRPr lang="es-MX">
            <a:latin typeface="Corbel" pitchFamily="34" charset="0"/>
          </a:endParaRPr>
        </a:p>
      </dgm:t>
    </dgm:pt>
    <dgm:pt modelId="{029E40E5-88C2-4E91-AC99-7FB694D4E831}" type="sibTrans" cxnId="{6E3BF449-8404-4495-B668-68DB65EFE21E}">
      <dgm:prSet/>
      <dgm:spPr/>
      <dgm:t>
        <a:bodyPr/>
        <a:lstStyle/>
        <a:p>
          <a:endParaRPr lang="es-MX">
            <a:latin typeface="Corbel" pitchFamily="34" charset="0"/>
          </a:endParaRPr>
        </a:p>
      </dgm:t>
    </dgm:pt>
    <dgm:pt modelId="{8F282DEE-8EE8-4B5A-B420-A208E77C5E6E}">
      <dgm:prSet custT="1"/>
      <dgm:spPr/>
      <dgm:t>
        <a:bodyPr/>
        <a:lstStyle/>
        <a:p>
          <a:r>
            <a:rPr lang="es-MX" sz="1000">
              <a:latin typeface="Corbel" pitchFamily="34" charset="0"/>
            </a:rPr>
            <a:t>Contribuye a dimensionar la naturaleza medular o periférica del cambio institucional</a:t>
          </a:r>
        </a:p>
      </dgm:t>
    </dgm:pt>
    <dgm:pt modelId="{AA51E445-1088-45EC-98DB-BFADAE9468A6}" type="parTrans" cxnId="{18053B09-69DD-455F-BDDB-B8F650F0516C}">
      <dgm:prSet/>
      <dgm:spPr/>
      <dgm:t>
        <a:bodyPr/>
        <a:lstStyle/>
        <a:p>
          <a:endParaRPr lang="es-MX">
            <a:latin typeface="Corbel" pitchFamily="34" charset="0"/>
          </a:endParaRPr>
        </a:p>
      </dgm:t>
    </dgm:pt>
    <dgm:pt modelId="{DCDDFE58-0E3A-430A-BB77-3C514CFFC84F}" type="sibTrans" cxnId="{18053B09-69DD-455F-BDDB-B8F650F0516C}">
      <dgm:prSet/>
      <dgm:spPr/>
      <dgm:t>
        <a:bodyPr/>
        <a:lstStyle/>
        <a:p>
          <a:endParaRPr lang="es-MX">
            <a:latin typeface="Corbel" pitchFamily="34" charset="0"/>
          </a:endParaRPr>
        </a:p>
      </dgm:t>
    </dgm:pt>
    <dgm:pt modelId="{8F060E4C-9768-468D-B22E-1C347567A311}">
      <dgm:prSet custT="1"/>
      <dgm:spPr/>
      <dgm:t>
        <a:bodyPr/>
        <a:lstStyle/>
        <a:p>
          <a:r>
            <a:rPr lang="es-MX" sz="1000">
              <a:latin typeface="Corbel" pitchFamily="34" charset="0"/>
            </a:rPr>
            <a:t>Aporta categorías para identificar las motivaciones institucionales para el cambio </a:t>
          </a:r>
        </a:p>
      </dgm:t>
    </dgm:pt>
    <dgm:pt modelId="{59C7ED63-8BCB-4E6D-A059-B3C1ED0CC1F0}" type="parTrans" cxnId="{581E16B6-D414-49BF-8C20-A3E977CEA53E}">
      <dgm:prSet/>
      <dgm:spPr/>
      <dgm:t>
        <a:bodyPr/>
        <a:lstStyle/>
        <a:p>
          <a:endParaRPr lang="es-MX">
            <a:latin typeface="Corbel" pitchFamily="34" charset="0"/>
          </a:endParaRPr>
        </a:p>
      </dgm:t>
    </dgm:pt>
    <dgm:pt modelId="{AE53E0C2-22D0-407D-A69D-C73C62FC6FFB}" type="sibTrans" cxnId="{581E16B6-D414-49BF-8C20-A3E977CEA53E}">
      <dgm:prSet/>
      <dgm:spPr/>
      <dgm:t>
        <a:bodyPr/>
        <a:lstStyle/>
        <a:p>
          <a:endParaRPr lang="es-MX">
            <a:latin typeface="Corbel" pitchFamily="34" charset="0"/>
          </a:endParaRPr>
        </a:p>
      </dgm:t>
    </dgm:pt>
    <dgm:pt modelId="{A54185D6-00D5-466A-BF1E-8291BD1E9EDA}">
      <dgm:prSet phldrT="[Texto]" custT="1"/>
      <dgm:spPr/>
      <dgm:t>
        <a:bodyPr/>
        <a:lstStyle/>
        <a:p>
          <a:r>
            <a:rPr lang="es-MX" sz="1100" b="1">
              <a:latin typeface="Corbel" pitchFamily="34" charset="0"/>
            </a:rPr>
            <a:t>Tipología de políticas </a:t>
          </a:r>
        </a:p>
      </dgm:t>
    </dgm:pt>
    <dgm:pt modelId="{E26BC8C6-4FB3-4E9A-8B25-9D1C4EB61D66}" type="parTrans" cxnId="{B19388CC-47CA-48A7-B340-998E3AC27C83}">
      <dgm:prSet/>
      <dgm:spPr/>
      <dgm:t>
        <a:bodyPr/>
        <a:lstStyle/>
        <a:p>
          <a:endParaRPr lang="es-MX">
            <a:latin typeface="Corbel" pitchFamily="34" charset="0"/>
          </a:endParaRPr>
        </a:p>
      </dgm:t>
    </dgm:pt>
    <dgm:pt modelId="{D8B98E29-A7E8-41CC-A4C1-29646E150EE9}" type="sibTrans" cxnId="{B19388CC-47CA-48A7-B340-998E3AC27C83}">
      <dgm:prSet/>
      <dgm:spPr/>
      <dgm:t>
        <a:bodyPr/>
        <a:lstStyle/>
        <a:p>
          <a:endParaRPr lang="es-MX">
            <a:latin typeface="Corbel" pitchFamily="34" charset="0"/>
          </a:endParaRPr>
        </a:p>
      </dgm:t>
    </dgm:pt>
    <dgm:pt modelId="{5DBCF22D-134B-4BBA-A3DF-EFEE27DD574F}">
      <dgm:prSet phldrT="[Texto]" custT="1"/>
      <dgm:spPr/>
      <dgm:t>
        <a:bodyPr/>
        <a:lstStyle/>
        <a:p>
          <a:r>
            <a:rPr lang="es-MX" sz="1000">
              <a:latin typeface="Corbel" pitchFamily="34" charset="0"/>
            </a:rPr>
            <a:t>Contribuye a identificar factores críticos que influyen en la implementación en función de la orientación y propósito de la política</a:t>
          </a:r>
        </a:p>
      </dgm:t>
    </dgm:pt>
    <dgm:pt modelId="{A9800FDA-6152-497E-8917-DE3E5F811EC3}" type="parTrans" cxnId="{F660A690-35C9-4F9F-9767-139BC1B2CFD6}">
      <dgm:prSet/>
      <dgm:spPr/>
      <dgm:t>
        <a:bodyPr/>
        <a:lstStyle/>
        <a:p>
          <a:endParaRPr lang="es-MX">
            <a:latin typeface="Corbel" pitchFamily="34" charset="0"/>
          </a:endParaRPr>
        </a:p>
      </dgm:t>
    </dgm:pt>
    <dgm:pt modelId="{CD850BEB-F331-40AC-A79D-4EEF2350C2CF}" type="sibTrans" cxnId="{F660A690-35C9-4F9F-9767-139BC1B2CFD6}">
      <dgm:prSet/>
      <dgm:spPr/>
      <dgm:t>
        <a:bodyPr/>
        <a:lstStyle/>
        <a:p>
          <a:endParaRPr lang="es-MX">
            <a:latin typeface="Corbel" pitchFamily="34" charset="0"/>
          </a:endParaRPr>
        </a:p>
      </dgm:t>
    </dgm:pt>
    <dgm:pt modelId="{A806E1AA-7A35-46C3-AE49-3DCD6196EF48}" type="pres">
      <dgm:prSet presAssocID="{AA0D18E9-8441-46C3-BA7B-CF4550890D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7EE5DE0-6EC6-461A-AE7B-8039FAC483E6}" type="pres">
      <dgm:prSet presAssocID="{2B8CF508-F9C4-4BFC-A626-45843A409C74}" presName="parentLin" presStyleCnt="0"/>
      <dgm:spPr/>
    </dgm:pt>
    <dgm:pt modelId="{7EAA22E4-BA52-4F56-8BD3-BE0079AED402}" type="pres">
      <dgm:prSet presAssocID="{2B8CF508-F9C4-4BFC-A626-45843A409C74}" presName="parentLeftMargin" presStyleLbl="node1" presStyleIdx="0" presStyleCnt="8"/>
      <dgm:spPr/>
      <dgm:t>
        <a:bodyPr/>
        <a:lstStyle/>
        <a:p>
          <a:endParaRPr lang="es-MX"/>
        </a:p>
      </dgm:t>
    </dgm:pt>
    <dgm:pt modelId="{DD106BE5-502B-45CF-8EBA-48DC76D713B6}" type="pres">
      <dgm:prSet presAssocID="{2B8CF508-F9C4-4BFC-A626-45843A409C74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5AA98C-BAD1-4A22-B924-4C199E17C334}" type="pres">
      <dgm:prSet presAssocID="{2B8CF508-F9C4-4BFC-A626-45843A409C74}" presName="negativeSpace" presStyleCnt="0"/>
      <dgm:spPr/>
    </dgm:pt>
    <dgm:pt modelId="{D9A2D62C-CF74-4679-BFFA-35F250731F71}" type="pres">
      <dgm:prSet presAssocID="{2B8CF508-F9C4-4BFC-A626-45843A409C74}" presName="childText" presStyleLbl="conFgAcc1" presStyleIdx="0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F256773-6520-4F35-A2DB-6A5B0E12FF8D}" type="pres">
      <dgm:prSet presAssocID="{B5E060E5-02C1-49AB-8900-BB920AA93114}" presName="spaceBetweenRectangles" presStyleCnt="0"/>
      <dgm:spPr/>
    </dgm:pt>
    <dgm:pt modelId="{F3C18BDA-324B-4D9A-A29F-F4AC3B7E2E39}" type="pres">
      <dgm:prSet presAssocID="{9FFEE939-4990-4E57-B146-D39DBD774219}" presName="parentLin" presStyleCnt="0"/>
      <dgm:spPr/>
    </dgm:pt>
    <dgm:pt modelId="{B85800B1-8612-47D8-9A3A-488335AAC12E}" type="pres">
      <dgm:prSet presAssocID="{9FFEE939-4990-4E57-B146-D39DBD774219}" presName="parentLeftMargin" presStyleLbl="node1" presStyleIdx="0" presStyleCnt="8"/>
      <dgm:spPr/>
      <dgm:t>
        <a:bodyPr/>
        <a:lstStyle/>
        <a:p>
          <a:endParaRPr lang="es-MX"/>
        </a:p>
      </dgm:t>
    </dgm:pt>
    <dgm:pt modelId="{5BE85AEE-6281-44A8-8B6B-C50245995231}" type="pres">
      <dgm:prSet presAssocID="{9FFEE939-4990-4E57-B146-D39DBD774219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FFAEEFC-6874-41EF-A051-37D144F544F2}" type="pres">
      <dgm:prSet presAssocID="{9FFEE939-4990-4E57-B146-D39DBD774219}" presName="negativeSpace" presStyleCnt="0"/>
      <dgm:spPr/>
    </dgm:pt>
    <dgm:pt modelId="{EFB704A3-092F-4D78-BAB0-2070D0665FC3}" type="pres">
      <dgm:prSet presAssocID="{9FFEE939-4990-4E57-B146-D39DBD774219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E648C7-1E10-4146-9B6C-D0B518BF5428}" type="pres">
      <dgm:prSet presAssocID="{53C53F5E-FABA-47FC-A6A6-5E0841AFBB69}" presName="spaceBetweenRectangles" presStyleCnt="0"/>
      <dgm:spPr/>
    </dgm:pt>
    <dgm:pt modelId="{D7296124-189B-4E6F-9B23-B918070A9114}" type="pres">
      <dgm:prSet presAssocID="{0FC218A5-D5AB-4727-A6A2-F7214D1438B9}" presName="parentLin" presStyleCnt="0"/>
      <dgm:spPr/>
    </dgm:pt>
    <dgm:pt modelId="{6E99D35B-3DAD-471B-A7A9-802FFA7E2499}" type="pres">
      <dgm:prSet presAssocID="{0FC218A5-D5AB-4727-A6A2-F7214D1438B9}" presName="parentLeftMargin" presStyleLbl="node1" presStyleIdx="1" presStyleCnt="8"/>
      <dgm:spPr/>
      <dgm:t>
        <a:bodyPr/>
        <a:lstStyle/>
        <a:p>
          <a:endParaRPr lang="es-MX"/>
        </a:p>
      </dgm:t>
    </dgm:pt>
    <dgm:pt modelId="{3411793B-037C-43FB-A6E9-8BF7E0A280B7}" type="pres">
      <dgm:prSet presAssocID="{0FC218A5-D5AB-4727-A6A2-F7214D1438B9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757730-8A59-42FC-A7DB-AE44071B6E55}" type="pres">
      <dgm:prSet presAssocID="{0FC218A5-D5AB-4727-A6A2-F7214D1438B9}" presName="negativeSpace" presStyleCnt="0"/>
      <dgm:spPr/>
    </dgm:pt>
    <dgm:pt modelId="{D2AF62F1-2007-4D61-87D4-816389A38215}" type="pres">
      <dgm:prSet presAssocID="{0FC218A5-D5AB-4727-A6A2-F7214D1438B9}" presName="childText" presStyleLbl="conFgAcc1" presStyleIdx="2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94AEFC-908E-4660-914F-F54A5C4F9D23}" type="pres">
      <dgm:prSet presAssocID="{16C32336-BF23-4A42-BB65-5BBD73837722}" presName="spaceBetweenRectangles" presStyleCnt="0"/>
      <dgm:spPr/>
    </dgm:pt>
    <dgm:pt modelId="{A6B93F32-3649-4EB5-A767-D02CF42926BB}" type="pres">
      <dgm:prSet presAssocID="{A54185D6-00D5-466A-BF1E-8291BD1E9EDA}" presName="parentLin" presStyleCnt="0"/>
      <dgm:spPr/>
    </dgm:pt>
    <dgm:pt modelId="{D9090462-A467-4DB8-B568-DFD92AE379FA}" type="pres">
      <dgm:prSet presAssocID="{A54185D6-00D5-466A-BF1E-8291BD1E9EDA}" presName="parentLeftMargin" presStyleLbl="node1" presStyleIdx="2" presStyleCnt="8"/>
      <dgm:spPr/>
      <dgm:t>
        <a:bodyPr/>
        <a:lstStyle/>
        <a:p>
          <a:endParaRPr lang="es-MX"/>
        </a:p>
      </dgm:t>
    </dgm:pt>
    <dgm:pt modelId="{5FC97A7E-6E64-482E-82F6-F4835866D6A0}" type="pres">
      <dgm:prSet presAssocID="{A54185D6-00D5-466A-BF1E-8291BD1E9ED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34133EE-58E9-4C43-8E18-70142AC59512}" type="pres">
      <dgm:prSet presAssocID="{A54185D6-00D5-466A-BF1E-8291BD1E9EDA}" presName="negativeSpace" presStyleCnt="0"/>
      <dgm:spPr/>
    </dgm:pt>
    <dgm:pt modelId="{3E339C74-7FF3-4C6B-9995-75AEBFAA4BFE}" type="pres">
      <dgm:prSet presAssocID="{A54185D6-00D5-466A-BF1E-8291BD1E9EDA}" presName="childText" presStyleLbl="conFgAcc1" presStyleIdx="3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D113A2-442B-4DAF-8FBD-D2EAC2F510BB}" type="pres">
      <dgm:prSet presAssocID="{D8B98E29-A7E8-41CC-A4C1-29646E150EE9}" presName="spaceBetweenRectangles" presStyleCnt="0"/>
      <dgm:spPr/>
    </dgm:pt>
    <dgm:pt modelId="{3DD01BB4-401E-4E8E-9CFD-C0C13C6DEE98}" type="pres">
      <dgm:prSet presAssocID="{20C8D6FC-0179-4623-BE8D-586EFB16154E}" presName="parentLin" presStyleCnt="0"/>
      <dgm:spPr/>
    </dgm:pt>
    <dgm:pt modelId="{77D69C7C-EE0D-4A2A-9989-31CE4255040F}" type="pres">
      <dgm:prSet presAssocID="{20C8D6FC-0179-4623-BE8D-586EFB16154E}" presName="parentLeftMargin" presStyleLbl="node1" presStyleIdx="3" presStyleCnt="8"/>
      <dgm:spPr/>
      <dgm:t>
        <a:bodyPr/>
        <a:lstStyle/>
        <a:p>
          <a:endParaRPr lang="es-MX"/>
        </a:p>
      </dgm:t>
    </dgm:pt>
    <dgm:pt modelId="{65FDEE45-301F-457E-A983-226C588CD5F6}" type="pres">
      <dgm:prSet presAssocID="{20C8D6FC-0179-4623-BE8D-586EFB16154E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4ACE589-68F6-4172-A130-B77057EB9538}" type="pres">
      <dgm:prSet presAssocID="{20C8D6FC-0179-4623-BE8D-586EFB16154E}" presName="negativeSpace" presStyleCnt="0"/>
      <dgm:spPr/>
    </dgm:pt>
    <dgm:pt modelId="{3F401E33-0F34-4691-9746-8D322B6E6168}" type="pres">
      <dgm:prSet presAssocID="{20C8D6FC-0179-4623-BE8D-586EFB16154E}" presName="childText" presStyleLbl="conFgAcc1" presStyleIdx="4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9A33E55-1D83-4514-B976-D13A14EBDC6F}" type="pres">
      <dgm:prSet presAssocID="{5252DC16-F0BF-4214-90C4-63F160CCA311}" presName="spaceBetweenRectangles" presStyleCnt="0"/>
      <dgm:spPr/>
    </dgm:pt>
    <dgm:pt modelId="{124E9E03-F815-45DE-9AE7-06B21C8649D1}" type="pres">
      <dgm:prSet presAssocID="{4FD9C9BA-827A-485B-B414-2264D4816818}" presName="parentLin" presStyleCnt="0"/>
      <dgm:spPr/>
    </dgm:pt>
    <dgm:pt modelId="{7E1C659C-54B3-4939-9C53-A029F131CE4F}" type="pres">
      <dgm:prSet presAssocID="{4FD9C9BA-827A-485B-B414-2264D4816818}" presName="parentLeftMargin" presStyleLbl="node1" presStyleIdx="4" presStyleCnt="8"/>
      <dgm:spPr/>
      <dgm:t>
        <a:bodyPr/>
        <a:lstStyle/>
        <a:p>
          <a:endParaRPr lang="es-MX"/>
        </a:p>
      </dgm:t>
    </dgm:pt>
    <dgm:pt modelId="{EC3AFFB8-61C9-4A60-8210-F6C0E94A2223}" type="pres">
      <dgm:prSet presAssocID="{4FD9C9BA-827A-485B-B414-2264D4816818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A471540-F01F-4CB5-8FCD-91AD1F0636BC}" type="pres">
      <dgm:prSet presAssocID="{4FD9C9BA-827A-485B-B414-2264D4816818}" presName="negativeSpace" presStyleCnt="0"/>
      <dgm:spPr/>
    </dgm:pt>
    <dgm:pt modelId="{428C9E55-741B-44F9-B67D-1CF08F8B55AB}" type="pres">
      <dgm:prSet presAssocID="{4FD9C9BA-827A-485B-B414-2264D4816818}" presName="childText" presStyleLbl="conFgAcc1" presStyleIdx="5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11F00B7-842D-40ED-A6C6-50C90642D139}" type="pres">
      <dgm:prSet presAssocID="{DA4F92AA-5D9E-4B87-AEE9-29E56DB3B34F}" presName="spaceBetweenRectangles" presStyleCnt="0"/>
      <dgm:spPr/>
    </dgm:pt>
    <dgm:pt modelId="{194F6097-7116-40EA-B390-FB8FC2F2C9CE}" type="pres">
      <dgm:prSet presAssocID="{C20E0778-4E85-4B65-8404-4F95746F082F}" presName="parentLin" presStyleCnt="0"/>
      <dgm:spPr/>
    </dgm:pt>
    <dgm:pt modelId="{9EEF3C3A-7078-4A14-AB63-F20235C8BB18}" type="pres">
      <dgm:prSet presAssocID="{C20E0778-4E85-4B65-8404-4F95746F082F}" presName="parentLeftMargin" presStyleLbl="node1" presStyleIdx="5" presStyleCnt="8"/>
      <dgm:spPr/>
      <dgm:t>
        <a:bodyPr/>
        <a:lstStyle/>
        <a:p>
          <a:endParaRPr lang="es-MX"/>
        </a:p>
      </dgm:t>
    </dgm:pt>
    <dgm:pt modelId="{83FC4027-A7AF-4BDD-8C46-7D3B7DD39FE7}" type="pres">
      <dgm:prSet presAssocID="{C20E0778-4E85-4B65-8404-4F95746F082F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4DD6FE-66CE-444A-A76E-926D45F93642}" type="pres">
      <dgm:prSet presAssocID="{C20E0778-4E85-4B65-8404-4F95746F082F}" presName="negativeSpace" presStyleCnt="0"/>
      <dgm:spPr/>
    </dgm:pt>
    <dgm:pt modelId="{5337E0E2-28E0-4669-9B30-A0884024D583}" type="pres">
      <dgm:prSet presAssocID="{C20E0778-4E85-4B65-8404-4F95746F082F}" presName="childText" presStyleLbl="conFgAcc1" presStyleIdx="6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459808D-5DDF-452A-A3AD-D4C09FC875D7}" type="pres">
      <dgm:prSet presAssocID="{E907F971-2815-4CFF-AA7F-D052D0FE9B3C}" presName="spaceBetweenRectangles" presStyleCnt="0"/>
      <dgm:spPr/>
    </dgm:pt>
    <dgm:pt modelId="{F906CED4-34F7-4354-8A1A-971B1161AF96}" type="pres">
      <dgm:prSet presAssocID="{5C53F7C1-F83A-4528-B3EC-5DB1025C9D6A}" presName="parentLin" presStyleCnt="0"/>
      <dgm:spPr/>
    </dgm:pt>
    <dgm:pt modelId="{2D62BF75-12E4-4645-B1C0-693BD182E0F6}" type="pres">
      <dgm:prSet presAssocID="{5C53F7C1-F83A-4528-B3EC-5DB1025C9D6A}" presName="parentLeftMargin" presStyleLbl="node1" presStyleIdx="6" presStyleCnt="8"/>
      <dgm:spPr/>
      <dgm:t>
        <a:bodyPr/>
        <a:lstStyle/>
        <a:p>
          <a:endParaRPr lang="es-MX"/>
        </a:p>
      </dgm:t>
    </dgm:pt>
    <dgm:pt modelId="{077E16F4-E69D-4551-A3FF-F94436189629}" type="pres">
      <dgm:prSet presAssocID="{5C53F7C1-F83A-4528-B3EC-5DB1025C9D6A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17CA19-B9DC-4E9D-A7F1-C77920BD5E1C}" type="pres">
      <dgm:prSet presAssocID="{5C53F7C1-F83A-4528-B3EC-5DB1025C9D6A}" presName="negativeSpace" presStyleCnt="0"/>
      <dgm:spPr/>
    </dgm:pt>
    <dgm:pt modelId="{657F5CA1-4E8D-4A9A-A94A-02D63536EBC2}" type="pres">
      <dgm:prSet presAssocID="{5C53F7C1-F83A-4528-B3EC-5DB1025C9D6A}" presName="childText" presStyleLbl="conFgAcc1" presStyleIdx="7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C8CF5BA-2B57-4818-A813-E6B5BAB4B193}" srcId="{9FFEE939-4990-4E57-B146-D39DBD774219}" destId="{E97F648F-7A04-4E6F-B3F3-75DBC1CB51F8}" srcOrd="1" destOrd="0" parTransId="{489784A2-931D-45E4-99BA-8B6C6709A6BA}" sibTransId="{C05EFD7F-36CC-416D-A9B7-0D36AC29D62F}"/>
    <dgm:cxn modelId="{66311A25-97F4-42A0-A6F1-6E7A6D7B8741}" srcId="{AA0D18E9-8441-46C3-BA7B-CF4550890D59}" destId="{C20E0778-4E85-4B65-8404-4F95746F082F}" srcOrd="6" destOrd="0" parTransId="{277ABC76-E317-4AB6-AC8A-128FAF26AB9F}" sibTransId="{E907F971-2815-4CFF-AA7F-D052D0FE9B3C}"/>
    <dgm:cxn modelId="{F98BD2A5-D8FD-4711-B0A0-903286708D6B}" type="presOf" srcId="{26B5B89C-7504-4516-9933-E6ECCFCA4ECC}" destId="{3F401E33-0F34-4691-9746-8D322B6E6168}" srcOrd="0" destOrd="1" presId="urn:microsoft.com/office/officeart/2005/8/layout/list1"/>
    <dgm:cxn modelId="{F660A690-35C9-4F9F-9767-139BC1B2CFD6}" srcId="{A54185D6-00D5-466A-BF1E-8291BD1E9EDA}" destId="{5DBCF22D-134B-4BBA-A3DF-EFEE27DD574F}" srcOrd="0" destOrd="0" parTransId="{A9800FDA-6152-497E-8917-DE3E5F811EC3}" sibTransId="{CD850BEB-F331-40AC-A79D-4EEF2350C2CF}"/>
    <dgm:cxn modelId="{D4923A4B-07EC-45B5-B7EF-A9FEABA1B3F0}" type="presOf" srcId="{2B8CF508-F9C4-4BFC-A626-45843A409C74}" destId="{DD106BE5-502B-45CF-8EBA-48DC76D713B6}" srcOrd="1" destOrd="0" presId="urn:microsoft.com/office/officeart/2005/8/layout/list1"/>
    <dgm:cxn modelId="{2E86AE17-A454-4348-AF20-8A0FFF2FE659}" srcId="{C20E0778-4E85-4B65-8404-4F95746F082F}" destId="{FC3230CE-D810-46AA-89E6-E9DBAEEA7E07}" srcOrd="0" destOrd="0" parTransId="{8ABF5A9D-6350-4321-A257-18FD17CA4B0A}" sibTransId="{63A36937-AE2F-44CD-8EFB-9F987E79D88A}"/>
    <dgm:cxn modelId="{E688CACD-D064-4C50-B55F-5DF92722EC76}" type="presOf" srcId="{5C53F7C1-F83A-4528-B3EC-5DB1025C9D6A}" destId="{077E16F4-E69D-4551-A3FF-F94436189629}" srcOrd="1" destOrd="0" presId="urn:microsoft.com/office/officeart/2005/8/layout/list1"/>
    <dgm:cxn modelId="{ED13698C-A7C8-4331-9F82-D90C5C5E6F2F}" type="presOf" srcId="{5C53F7C1-F83A-4528-B3EC-5DB1025C9D6A}" destId="{2D62BF75-12E4-4645-B1C0-693BD182E0F6}" srcOrd="0" destOrd="0" presId="urn:microsoft.com/office/officeart/2005/8/layout/list1"/>
    <dgm:cxn modelId="{01B01054-F947-4B9E-8E4D-5A8742E57777}" type="presOf" srcId="{0A138A8B-7E4F-4866-AD75-E6792F5FBCD9}" destId="{D2AF62F1-2007-4D61-87D4-816389A38215}" srcOrd="0" destOrd="1" presId="urn:microsoft.com/office/officeart/2005/8/layout/list1"/>
    <dgm:cxn modelId="{91E13C8A-32F6-406A-8136-386EF1BAB633}" srcId="{4FD9C9BA-827A-485B-B414-2264D4816818}" destId="{6896AE5B-C979-4740-A8A4-2BA1F47C11A3}" srcOrd="3" destOrd="0" parTransId="{D50D6DC9-ABE1-4718-89C0-07704D9BDE89}" sibTransId="{E2FC058B-A4AF-415A-A733-273933806C7F}"/>
    <dgm:cxn modelId="{5707E947-D7CE-459A-BC66-898EB70278C4}" srcId="{2B8CF508-F9C4-4BFC-A626-45843A409C74}" destId="{194DAC26-4DE6-43A6-BF09-3EAF58975845}" srcOrd="3" destOrd="0" parTransId="{4F50554B-E8AC-4731-913F-08E975F24AEA}" sibTransId="{C6BEEDB6-8F8B-4E20-BE76-11F26B3A95D1}"/>
    <dgm:cxn modelId="{4069320A-D903-4DE9-A814-99EFFBDC09A6}" srcId="{AA0D18E9-8441-46C3-BA7B-CF4550890D59}" destId="{2B8CF508-F9C4-4BFC-A626-45843A409C74}" srcOrd="0" destOrd="0" parTransId="{ED15DB8A-CBBF-4B2A-9450-B877F3B7D9D9}" sibTransId="{B5E060E5-02C1-49AB-8900-BB920AA93114}"/>
    <dgm:cxn modelId="{2DA8BA03-DC32-4316-90C6-1941CAC3B32C}" type="presOf" srcId="{0FC218A5-D5AB-4727-A6A2-F7214D1438B9}" destId="{3411793B-037C-43FB-A6E9-8BF7E0A280B7}" srcOrd="1" destOrd="0" presId="urn:microsoft.com/office/officeart/2005/8/layout/list1"/>
    <dgm:cxn modelId="{2DB14A3F-0290-43FD-8402-846D1F460771}" srcId="{0FC218A5-D5AB-4727-A6A2-F7214D1438B9}" destId="{0A138A8B-7E4F-4866-AD75-E6792F5FBCD9}" srcOrd="1" destOrd="0" parTransId="{A99B356B-101E-4009-BA05-AE070866A378}" sibTransId="{F90D1C82-EE62-4B2A-AA6A-F085546664C2}"/>
    <dgm:cxn modelId="{5A08E2D3-0B78-4865-9A86-B70F495304F7}" type="presOf" srcId="{6CF0BE53-418B-49D6-B8F8-E7A742B08CCE}" destId="{EFB704A3-092F-4D78-BAB0-2070D0665FC3}" srcOrd="0" destOrd="2" presId="urn:microsoft.com/office/officeart/2005/8/layout/list1"/>
    <dgm:cxn modelId="{08724F55-D6D0-4ADA-92FF-745C18D0839D}" srcId="{AA0D18E9-8441-46C3-BA7B-CF4550890D59}" destId="{9FFEE939-4990-4E57-B146-D39DBD774219}" srcOrd="1" destOrd="0" parTransId="{F961B80C-2642-478C-93C7-EDFCBE22BAB0}" sibTransId="{53C53F5E-FABA-47FC-A6A6-5E0841AFBB69}"/>
    <dgm:cxn modelId="{68A697FB-87C1-4A5A-BEEC-C24A7083135F}" srcId="{20C8D6FC-0179-4623-BE8D-586EFB16154E}" destId="{5ED9DE9B-2479-4F2C-A098-2E9831582E70}" srcOrd="2" destOrd="0" parTransId="{089B814B-20EF-4478-B00B-D774E0199DA0}" sibTransId="{192BA450-06D9-4F5D-9053-047C2B527E21}"/>
    <dgm:cxn modelId="{D35DD849-BF39-4616-8551-E7DBCFDAB043}" type="presOf" srcId="{8F282DEE-8EE8-4B5A-B420-A208E77C5E6E}" destId="{657F5CA1-4E8D-4A9A-A94A-02D63536EBC2}" srcOrd="0" destOrd="0" presId="urn:microsoft.com/office/officeart/2005/8/layout/list1"/>
    <dgm:cxn modelId="{2B19CCA4-DAD2-4664-91A7-BDE3E506F2DE}" type="presOf" srcId="{9FFEE939-4990-4E57-B146-D39DBD774219}" destId="{B85800B1-8612-47D8-9A3A-488335AAC12E}" srcOrd="0" destOrd="0" presId="urn:microsoft.com/office/officeart/2005/8/layout/list1"/>
    <dgm:cxn modelId="{CC8517AD-3580-4FC6-B763-98954261E354}" type="presOf" srcId="{11E554DC-0308-4269-A618-9FAA7EB7B3F0}" destId="{428C9E55-741B-44F9-B67D-1CF08F8B55AB}" srcOrd="0" destOrd="2" presId="urn:microsoft.com/office/officeart/2005/8/layout/list1"/>
    <dgm:cxn modelId="{E4123C0F-2245-4E17-95AC-DAA841F12FA2}" type="presOf" srcId="{E97F648F-7A04-4E6F-B3F3-75DBC1CB51F8}" destId="{EFB704A3-092F-4D78-BAB0-2070D0665FC3}" srcOrd="0" destOrd="1" presId="urn:microsoft.com/office/officeart/2005/8/layout/list1"/>
    <dgm:cxn modelId="{808F6E4D-22A0-4FE7-B90D-4283895D6FD4}" type="presOf" srcId="{5ED9DE9B-2479-4F2C-A098-2E9831582E70}" destId="{3F401E33-0F34-4691-9746-8D322B6E6168}" srcOrd="0" destOrd="2" presId="urn:microsoft.com/office/officeart/2005/8/layout/list1"/>
    <dgm:cxn modelId="{EF075068-5960-4E29-9940-A7A4BAA5E7A4}" type="presOf" srcId="{FC3230CE-D810-46AA-89E6-E9DBAEEA7E07}" destId="{5337E0E2-28E0-4669-9B30-A0884024D583}" srcOrd="0" destOrd="0" presId="urn:microsoft.com/office/officeart/2005/8/layout/list1"/>
    <dgm:cxn modelId="{AC9DB83E-717D-4046-A5E0-D6859F894A5B}" type="presOf" srcId="{BA4C8833-19B0-45C5-B00D-33790FA92B25}" destId="{D9A2D62C-CF74-4679-BFFA-35F250731F71}" srcOrd="0" destOrd="1" presId="urn:microsoft.com/office/officeart/2005/8/layout/list1"/>
    <dgm:cxn modelId="{1A3249D3-CA7D-41B3-8CC0-28EFD00A35CE}" type="presOf" srcId="{6896AE5B-C979-4740-A8A4-2BA1F47C11A3}" destId="{428C9E55-741B-44F9-B67D-1CF08F8B55AB}" srcOrd="0" destOrd="3" presId="urn:microsoft.com/office/officeart/2005/8/layout/list1"/>
    <dgm:cxn modelId="{C596AA1E-F914-4254-9635-77FF5B773AA9}" srcId="{AA0D18E9-8441-46C3-BA7B-CF4550890D59}" destId="{0FC218A5-D5AB-4727-A6A2-F7214D1438B9}" srcOrd="2" destOrd="0" parTransId="{C16CF076-AE9A-432A-91E6-ED9428BE9667}" sibTransId="{16C32336-BF23-4A42-BB65-5BBD73837722}"/>
    <dgm:cxn modelId="{D3DD883B-BB0E-45D3-89FF-002F40BCB245}" type="presOf" srcId="{8F060E4C-9768-468D-B22E-1C347567A311}" destId="{657F5CA1-4E8D-4A9A-A94A-02D63536EBC2}" srcOrd="0" destOrd="1" presId="urn:microsoft.com/office/officeart/2005/8/layout/list1"/>
    <dgm:cxn modelId="{16F60267-AA1C-4E4F-B9F3-B3C871E029D1}" type="presOf" srcId="{4FD9C9BA-827A-485B-B414-2264D4816818}" destId="{7E1C659C-54B3-4939-9C53-A029F131CE4F}" srcOrd="0" destOrd="0" presId="urn:microsoft.com/office/officeart/2005/8/layout/list1"/>
    <dgm:cxn modelId="{00968A50-348A-4755-B06D-7503988D2602}" type="presOf" srcId="{9124CF16-1221-4418-B40A-AE3B2550E5DD}" destId="{428C9E55-741B-44F9-B67D-1CF08F8B55AB}" srcOrd="0" destOrd="0" presId="urn:microsoft.com/office/officeart/2005/8/layout/list1"/>
    <dgm:cxn modelId="{A41AF67E-4B99-4A43-A32F-E5E847D1D51A}" type="presOf" srcId="{C20E0778-4E85-4B65-8404-4F95746F082F}" destId="{9EEF3C3A-7078-4A14-AB63-F20235C8BB18}" srcOrd="0" destOrd="0" presId="urn:microsoft.com/office/officeart/2005/8/layout/list1"/>
    <dgm:cxn modelId="{35C8A421-EE8E-4CF8-B82D-A7F88884B3B4}" srcId="{4FD9C9BA-827A-485B-B414-2264D4816818}" destId="{9124CF16-1221-4418-B40A-AE3B2550E5DD}" srcOrd="0" destOrd="0" parTransId="{0DECE9A7-6636-4D6F-88A0-B08EA8FE0F08}" sibTransId="{E9BD4388-CE76-4BAA-A439-04A9873DE26E}"/>
    <dgm:cxn modelId="{BE875D08-A93E-4C3A-9804-8D9A4BF91193}" type="presOf" srcId="{9513B45D-7FA8-4DBD-B2C6-44B4451B10D2}" destId="{3F401E33-0F34-4691-9746-8D322B6E6168}" srcOrd="0" destOrd="0" presId="urn:microsoft.com/office/officeart/2005/8/layout/list1"/>
    <dgm:cxn modelId="{094E56CD-237D-4E1D-B363-05A5624482DD}" srcId="{2B8CF508-F9C4-4BFC-A626-45843A409C74}" destId="{4E584637-854A-43BA-88B7-95704577C45F}" srcOrd="2" destOrd="0" parTransId="{9D4D5F20-2EAB-4980-AE97-B8213E459DDD}" sibTransId="{598A8FF1-F962-4CDF-A517-73440666A923}"/>
    <dgm:cxn modelId="{86DA97E6-55C9-492D-B953-B5679EA94351}" type="presOf" srcId="{194DAC26-4DE6-43A6-BF09-3EAF58975845}" destId="{D9A2D62C-CF74-4679-BFFA-35F250731F71}" srcOrd="0" destOrd="3" presId="urn:microsoft.com/office/officeart/2005/8/layout/list1"/>
    <dgm:cxn modelId="{1A93FA4F-A9C6-404F-BBD6-0AF1B0EE9D95}" srcId="{20C8D6FC-0179-4623-BE8D-586EFB16154E}" destId="{9513B45D-7FA8-4DBD-B2C6-44B4451B10D2}" srcOrd="0" destOrd="0" parTransId="{952E3941-0916-4916-854F-3227A9BAE07B}" sibTransId="{3BA77288-D06F-4D63-A4C3-A0E160F60324}"/>
    <dgm:cxn modelId="{80962E78-9A47-49FF-AE6A-B550784EDE87}" type="presOf" srcId="{21592324-6FE8-4206-8CF3-BCA912AEBF30}" destId="{D2AF62F1-2007-4D61-87D4-816389A38215}" srcOrd="0" destOrd="0" presId="urn:microsoft.com/office/officeart/2005/8/layout/list1"/>
    <dgm:cxn modelId="{74B674D6-A83B-4E2B-B4BD-7439A3032340}" type="presOf" srcId="{C20E0778-4E85-4B65-8404-4F95746F082F}" destId="{83FC4027-A7AF-4BDD-8C46-7D3B7DD39FE7}" srcOrd="1" destOrd="0" presId="urn:microsoft.com/office/officeart/2005/8/layout/list1"/>
    <dgm:cxn modelId="{219C905A-849E-4858-8836-D6BBAF7411AD}" type="presOf" srcId="{AA0D18E9-8441-46C3-BA7B-CF4550890D59}" destId="{A806E1AA-7A35-46C3-AE49-3DCD6196EF48}" srcOrd="0" destOrd="0" presId="urn:microsoft.com/office/officeart/2005/8/layout/list1"/>
    <dgm:cxn modelId="{996FCBA4-D15B-40DF-9BFC-9F9487137808}" type="presOf" srcId="{0C4526DC-1D1C-4BA1-8676-E50A771A8EDA}" destId="{428C9E55-741B-44F9-B67D-1CF08F8B55AB}" srcOrd="0" destOrd="1" presId="urn:microsoft.com/office/officeart/2005/8/layout/list1"/>
    <dgm:cxn modelId="{168D84B5-BDC2-4DCB-84E0-9DAAA201AFC5}" type="presOf" srcId="{A54185D6-00D5-466A-BF1E-8291BD1E9EDA}" destId="{5FC97A7E-6E64-482E-82F6-F4835866D6A0}" srcOrd="1" destOrd="0" presId="urn:microsoft.com/office/officeart/2005/8/layout/list1"/>
    <dgm:cxn modelId="{581E16B6-D414-49BF-8C20-A3E977CEA53E}" srcId="{5C53F7C1-F83A-4528-B3EC-5DB1025C9D6A}" destId="{8F060E4C-9768-468D-B22E-1C347567A311}" srcOrd="1" destOrd="0" parTransId="{59C7ED63-8BCB-4E6D-A059-B3C1ED0CC1F0}" sibTransId="{AE53E0C2-22D0-407D-A69D-C73C62FC6FFB}"/>
    <dgm:cxn modelId="{3C692A91-965E-4CC3-B07E-07607F34A7C2}" srcId="{AA0D18E9-8441-46C3-BA7B-CF4550890D59}" destId="{20C8D6FC-0179-4623-BE8D-586EFB16154E}" srcOrd="4" destOrd="0" parTransId="{761B86E6-D655-4256-914D-1C7721574E4E}" sibTransId="{5252DC16-F0BF-4214-90C4-63F160CCA311}"/>
    <dgm:cxn modelId="{2090C4EA-2C38-42F1-815E-1340C68D5650}" srcId="{0FC218A5-D5AB-4727-A6A2-F7214D1438B9}" destId="{21592324-6FE8-4206-8CF3-BCA912AEBF30}" srcOrd="0" destOrd="0" parTransId="{D59F62F9-0525-4BB8-8FD9-6638E9C585FE}" sibTransId="{B97284AE-F85B-44DA-BF9E-D6BD2F640709}"/>
    <dgm:cxn modelId="{1D11FB9E-2097-493A-BB6F-4CB983074831}" srcId="{AA0D18E9-8441-46C3-BA7B-CF4550890D59}" destId="{4FD9C9BA-827A-485B-B414-2264D4816818}" srcOrd="5" destOrd="0" parTransId="{2E8E0819-440B-428B-8F66-0D11C1204436}" sibTransId="{DA4F92AA-5D9E-4B87-AEE9-29E56DB3B34F}"/>
    <dgm:cxn modelId="{B4A8CD48-7A4B-4504-BD01-6404F6F9DDDE}" type="presOf" srcId="{6D737C71-C835-457C-8260-81CD98CEAB29}" destId="{D9A2D62C-CF74-4679-BFFA-35F250731F71}" srcOrd="0" destOrd="0" presId="urn:microsoft.com/office/officeart/2005/8/layout/list1"/>
    <dgm:cxn modelId="{EB6E6EE9-95E0-40CA-B2F1-DACA4A4D4ACA}" srcId="{2B8CF508-F9C4-4BFC-A626-45843A409C74}" destId="{6D737C71-C835-457C-8260-81CD98CEAB29}" srcOrd="0" destOrd="0" parTransId="{6C177769-26A3-449E-8722-925C40B55156}" sibTransId="{976BFC6B-1A5B-4FAF-8A44-BDE2BFBE6C63}"/>
    <dgm:cxn modelId="{B19388CC-47CA-48A7-B340-998E3AC27C83}" srcId="{AA0D18E9-8441-46C3-BA7B-CF4550890D59}" destId="{A54185D6-00D5-466A-BF1E-8291BD1E9EDA}" srcOrd="3" destOrd="0" parTransId="{E26BC8C6-4FB3-4E9A-8B25-9D1C4EB61D66}" sibTransId="{D8B98E29-A7E8-41CC-A4C1-29646E150EE9}"/>
    <dgm:cxn modelId="{C82B47F9-81EA-4B62-A3A3-47DC96A40407}" srcId="{4FD9C9BA-827A-485B-B414-2264D4816818}" destId="{11E554DC-0308-4269-A618-9FAA7EB7B3F0}" srcOrd="2" destOrd="0" parTransId="{51A8FE94-2F4C-48FB-8757-99ECA8CC4646}" sibTransId="{A5B47E2B-564D-4369-BF40-B8978D75A47C}"/>
    <dgm:cxn modelId="{FED15C2B-BC33-498B-844B-43EFCEE9B41D}" type="presOf" srcId="{0FC218A5-D5AB-4727-A6A2-F7214D1438B9}" destId="{6E99D35B-3DAD-471B-A7A9-802FFA7E2499}" srcOrd="0" destOrd="0" presId="urn:microsoft.com/office/officeart/2005/8/layout/list1"/>
    <dgm:cxn modelId="{50A45A97-7429-481B-A98F-356EF738A4FC}" srcId="{2B8CF508-F9C4-4BFC-A626-45843A409C74}" destId="{BA4C8833-19B0-45C5-B00D-33790FA92B25}" srcOrd="1" destOrd="0" parTransId="{F68BC5F6-D6E6-42BC-ACD1-DBEE1821E8B8}" sibTransId="{1D179634-B62D-4F5F-BDB1-097A3416CAFB}"/>
    <dgm:cxn modelId="{D11BB875-0588-4EF0-BD3D-CA7ACD19AE29}" type="presOf" srcId="{4E584637-854A-43BA-88B7-95704577C45F}" destId="{D9A2D62C-CF74-4679-BFFA-35F250731F71}" srcOrd="0" destOrd="2" presId="urn:microsoft.com/office/officeart/2005/8/layout/list1"/>
    <dgm:cxn modelId="{B7CF207F-EF93-473E-849A-B8FFCC405B6A}" srcId="{9FFEE939-4990-4E57-B146-D39DBD774219}" destId="{F1DDDC87-9442-4000-B5CB-A251627BF5D0}" srcOrd="0" destOrd="0" parTransId="{7ACF0306-A4B6-41AF-A453-ACF3C58EDB28}" sibTransId="{3D1F0FB0-A9FF-4FCD-AE30-3CF52E6E0D30}"/>
    <dgm:cxn modelId="{46DA8FF7-4E0B-4FF0-B089-8010846FADFE}" type="presOf" srcId="{4FD9C9BA-827A-485B-B414-2264D4816818}" destId="{EC3AFFB8-61C9-4A60-8210-F6C0E94A2223}" srcOrd="1" destOrd="0" presId="urn:microsoft.com/office/officeart/2005/8/layout/list1"/>
    <dgm:cxn modelId="{1CCB415F-CA67-4F39-8BF2-D9D3441B29EF}" srcId="{20C8D6FC-0179-4623-BE8D-586EFB16154E}" destId="{26B5B89C-7504-4516-9933-E6ECCFCA4ECC}" srcOrd="1" destOrd="0" parTransId="{F7DC60DD-5596-44A3-82CF-E7FDD2EF902B}" sibTransId="{BDF89D7F-DFDE-40A2-98AF-7795CDADBF9F}"/>
    <dgm:cxn modelId="{F2513D3C-4FBB-4CE1-9227-4A3E7912C782}" type="presOf" srcId="{20C8D6FC-0179-4623-BE8D-586EFB16154E}" destId="{65FDEE45-301F-457E-A983-226C588CD5F6}" srcOrd="1" destOrd="0" presId="urn:microsoft.com/office/officeart/2005/8/layout/list1"/>
    <dgm:cxn modelId="{572A9266-491B-4618-BE5B-E64D39EEC745}" type="presOf" srcId="{A54185D6-00D5-466A-BF1E-8291BD1E9EDA}" destId="{D9090462-A467-4DB8-B568-DFD92AE379FA}" srcOrd="0" destOrd="0" presId="urn:microsoft.com/office/officeart/2005/8/layout/list1"/>
    <dgm:cxn modelId="{81742BC8-6BCF-42CC-AD79-A45F6CC62D06}" srcId="{9FFEE939-4990-4E57-B146-D39DBD774219}" destId="{6CF0BE53-418B-49D6-B8F8-E7A742B08CCE}" srcOrd="2" destOrd="0" parTransId="{0047FA7E-79AE-4630-B7FF-A352C7CE3DE5}" sibTransId="{FA9086B8-28B8-45C6-8D70-81CE502D6C31}"/>
    <dgm:cxn modelId="{6E3BF449-8404-4495-B668-68DB65EFE21E}" srcId="{AA0D18E9-8441-46C3-BA7B-CF4550890D59}" destId="{5C53F7C1-F83A-4528-B3EC-5DB1025C9D6A}" srcOrd="7" destOrd="0" parTransId="{88F1974F-3625-4E36-A008-421A2EDC199D}" sibTransId="{029E40E5-88C2-4E91-AC99-7FB694D4E831}"/>
    <dgm:cxn modelId="{D9193833-D372-4D4C-88BA-8A218366CE21}" type="presOf" srcId="{F1DDDC87-9442-4000-B5CB-A251627BF5D0}" destId="{EFB704A3-092F-4D78-BAB0-2070D0665FC3}" srcOrd="0" destOrd="0" presId="urn:microsoft.com/office/officeart/2005/8/layout/list1"/>
    <dgm:cxn modelId="{851B43C3-22E8-4895-947D-B504F5B0DC1A}" srcId="{4FD9C9BA-827A-485B-B414-2264D4816818}" destId="{0C4526DC-1D1C-4BA1-8676-E50A771A8EDA}" srcOrd="1" destOrd="0" parTransId="{64ED2F7A-FE06-4563-A203-F7DCAE35B11D}" sibTransId="{184C2C24-34B6-4CF4-9C60-487AE7A2B1FA}"/>
    <dgm:cxn modelId="{5577781D-41BF-433A-8E3E-E45F2B6E5601}" type="presOf" srcId="{20C8D6FC-0179-4623-BE8D-586EFB16154E}" destId="{77D69C7C-EE0D-4A2A-9989-31CE4255040F}" srcOrd="0" destOrd="0" presId="urn:microsoft.com/office/officeart/2005/8/layout/list1"/>
    <dgm:cxn modelId="{64E83964-D145-477D-9665-17E12B6171B4}" type="presOf" srcId="{5DBCF22D-134B-4BBA-A3DF-EFEE27DD574F}" destId="{3E339C74-7FF3-4C6B-9995-75AEBFAA4BFE}" srcOrd="0" destOrd="0" presId="urn:microsoft.com/office/officeart/2005/8/layout/list1"/>
    <dgm:cxn modelId="{EFC6F16E-31BE-4D33-A817-6DF9F922AB78}" type="presOf" srcId="{2B8CF508-F9C4-4BFC-A626-45843A409C74}" destId="{7EAA22E4-BA52-4F56-8BD3-BE0079AED402}" srcOrd="0" destOrd="0" presId="urn:microsoft.com/office/officeart/2005/8/layout/list1"/>
    <dgm:cxn modelId="{54B6C5B6-C35F-4035-BFAE-9FB1ABA21282}" type="presOf" srcId="{9FFEE939-4990-4E57-B146-D39DBD774219}" destId="{5BE85AEE-6281-44A8-8B6B-C50245995231}" srcOrd="1" destOrd="0" presId="urn:microsoft.com/office/officeart/2005/8/layout/list1"/>
    <dgm:cxn modelId="{18053B09-69DD-455F-BDDB-B8F650F0516C}" srcId="{5C53F7C1-F83A-4528-B3EC-5DB1025C9D6A}" destId="{8F282DEE-8EE8-4B5A-B420-A208E77C5E6E}" srcOrd="0" destOrd="0" parTransId="{AA51E445-1088-45EC-98DB-BFADAE9468A6}" sibTransId="{DCDDFE58-0E3A-430A-BB77-3C514CFFC84F}"/>
    <dgm:cxn modelId="{0FA5B08D-A959-4570-A09B-70EBD8CD7008}" type="presParOf" srcId="{A806E1AA-7A35-46C3-AE49-3DCD6196EF48}" destId="{77EE5DE0-6EC6-461A-AE7B-8039FAC483E6}" srcOrd="0" destOrd="0" presId="urn:microsoft.com/office/officeart/2005/8/layout/list1"/>
    <dgm:cxn modelId="{018E6B5A-BBBF-4116-9A43-DE1D361814F2}" type="presParOf" srcId="{77EE5DE0-6EC6-461A-AE7B-8039FAC483E6}" destId="{7EAA22E4-BA52-4F56-8BD3-BE0079AED402}" srcOrd="0" destOrd="0" presId="urn:microsoft.com/office/officeart/2005/8/layout/list1"/>
    <dgm:cxn modelId="{030A5C92-4B0B-4557-BC35-BEC87130A19B}" type="presParOf" srcId="{77EE5DE0-6EC6-461A-AE7B-8039FAC483E6}" destId="{DD106BE5-502B-45CF-8EBA-48DC76D713B6}" srcOrd="1" destOrd="0" presId="urn:microsoft.com/office/officeart/2005/8/layout/list1"/>
    <dgm:cxn modelId="{6D62A3C5-4AB4-487D-8FCF-2884040160A8}" type="presParOf" srcId="{A806E1AA-7A35-46C3-AE49-3DCD6196EF48}" destId="{B35AA98C-BAD1-4A22-B924-4C199E17C334}" srcOrd="1" destOrd="0" presId="urn:microsoft.com/office/officeart/2005/8/layout/list1"/>
    <dgm:cxn modelId="{6750F288-7E8E-44E2-A2DD-B0C7D0650A12}" type="presParOf" srcId="{A806E1AA-7A35-46C3-AE49-3DCD6196EF48}" destId="{D9A2D62C-CF74-4679-BFFA-35F250731F71}" srcOrd="2" destOrd="0" presId="urn:microsoft.com/office/officeart/2005/8/layout/list1"/>
    <dgm:cxn modelId="{23656256-4979-4C19-93D6-76F8815E3A5D}" type="presParOf" srcId="{A806E1AA-7A35-46C3-AE49-3DCD6196EF48}" destId="{9F256773-6520-4F35-A2DB-6A5B0E12FF8D}" srcOrd="3" destOrd="0" presId="urn:microsoft.com/office/officeart/2005/8/layout/list1"/>
    <dgm:cxn modelId="{8F63B699-F94D-4C1D-A9DA-7631F07231AC}" type="presParOf" srcId="{A806E1AA-7A35-46C3-AE49-3DCD6196EF48}" destId="{F3C18BDA-324B-4D9A-A29F-F4AC3B7E2E39}" srcOrd="4" destOrd="0" presId="urn:microsoft.com/office/officeart/2005/8/layout/list1"/>
    <dgm:cxn modelId="{3042D012-AB74-4390-BB7F-61717D9A1198}" type="presParOf" srcId="{F3C18BDA-324B-4D9A-A29F-F4AC3B7E2E39}" destId="{B85800B1-8612-47D8-9A3A-488335AAC12E}" srcOrd="0" destOrd="0" presId="urn:microsoft.com/office/officeart/2005/8/layout/list1"/>
    <dgm:cxn modelId="{CD41BE3D-1989-4047-99E6-5E67CBA26751}" type="presParOf" srcId="{F3C18BDA-324B-4D9A-A29F-F4AC3B7E2E39}" destId="{5BE85AEE-6281-44A8-8B6B-C50245995231}" srcOrd="1" destOrd="0" presId="urn:microsoft.com/office/officeart/2005/8/layout/list1"/>
    <dgm:cxn modelId="{466C6606-DC56-4ADA-96B8-39F01F784CCE}" type="presParOf" srcId="{A806E1AA-7A35-46C3-AE49-3DCD6196EF48}" destId="{3FFAEEFC-6874-41EF-A051-37D144F544F2}" srcOrd="5" destOrd="0" presId="urn:microsoft.com/office/officeart/2005/8/layout/list1"/>
    <dgm:cxn modelId="{6C574AE3-60E2-465C-91E8-6EFB9ED02CE2}" type="presParOf" srcId="{A806E1AA-7A35-46C3-AE49-3DCD6196EF48}" destId="{EFB704A3-092F-4D78-BAB0-2070D0665FC3}" srcOrd="6" destOrd="0" presId="urn:microsoft.com/office/officeart/2005/8/layout/list1"/>
    <dgm:cxn modelId="{AB999A63-43C1-4BB9-979F-53536C0D1ECE}" type="presParOf" srcId="{A806E1AA-7A35-46C3-AE49-3DCD6196EF48}" destId="{6DE648C7-1E10-4146-9B6C-D0B518BF5428}" srcOrd="7" destOrd="0" presId="urn:microsoft.com/office/officeart/2005/8/layout/list1"/>
    <dgm:cxn modelId="{07A57A48-1143-4B74-8732-37C0C17F2975}" type="presParOf" srcId="{A806E1AA-7A35-46C3-AE49-3DCD6196EF48}" destId="{D7296124-189B-4E6F-9B23-B918070A9114}" srcOrd="8" destOrd="0" presId="urn:microsoft.com/office/officeart/2005/8/layout/list1"/>
    <dgm:cxn modelId="{FBE265FE-5F17-49D9-9094-104BEB8DAD0A}" type="presParOf" srcId="{D7296124-189B-4E6F-9B23-B918070A9114}" destId="{6E99D35B-3DAD-471B-A7A9-802FFA7E2499}" srcOrd="0" destOrd="0" presId="urn:microsoft.com/office/officeart/2005/8/layout/list1"/>
    <dgm:cxn modelId="{7AB85636-6F9D-4FB6-8A85-23A450BE8A1B}" type="presParOf" srcId="{D7296124-189B-4E6F-9B23-B918070A9114}" destId="{3411793B-037C-43FB-A6E9-8BF7E0A280B7}" srcOrd="1" destOrd="0" presId="urn:microsoft.com/office/officeart/2005/8/layout/list1"/>
    <dgm:cxn modelId="{7CE19E4F-1CE3-477D-B1CC-B120214961C0}" type="presParOf" srcId="{A806E1AA-7A35-46C3-AE49-3DCD6196EF48}" destId="{DC757730-8A59-42FC-A7DB-AE44071B6E55}" srcOrd="9" destOrd="0" presId="urn:microsoft.com/office/officeart/2005/8/layout/list1"/>
    <dgm:cxn modelId="{EDBCD985-3D47-4EDF-AA0B-D1A3C34EAB1F}" type="presParOf" srcId="{A806E1AA-7A35-46C3-AE49-3DCD6196EF48}" destId="{D2AF62F1-2007-4D61-87D4-816389A38215}" srcOrd="10" destOrd="0" presId="urn:microsoft.com/office/officeart/2005/8/layout/list1"/>
    <dgm:cxn modelId="{904EC268-AFB1-491D-AD29-49DA99FA6B68}" type="presParOf" srcId="{A806E1AA-7A35-46C3-AE49-3DCD6196EF48}" destId="{6794AEFC-908E-4660-914F-F54A5C4F9D23}" srcOrd="11" destOrd="0" presId="urn:microsoft.com/office/officeart/2005/8/layout/list1"/>
    <dgm:cxn modelId="{808CE656-784A-4CA5-9B2E-B48FD33983FC}" type="presParOf" srcId="{A806E1AA-7A35-46C3-AE49-3DCD6196EF48}" destId="{A6B93F32-3649-4EB5-A767-D02CF42926BB}" srcOrd="12" destOrd="0" presId="urn:microsoft.com/office/officeart/2005/8/layout/list1"/>
    <dgm:cxn modelId="{AA4BB072-9FAF-4E91-92C2-54650C3B6B17}" type="presParOf" srcId="{A6B93F32-3649-4EB5-A767-D02CF42926BB}" destId="{D9090462-A467-4DB8-B568-DFD92AE379FA}" srcOrd="0" destOrd="0" presId="urn:microsoft.com/office/officeart/2005/8/layout/list1"/>
    <dgm:cxn modelId="{DA4F5B98-217C-43C2-A2EF-66A05CFD686F}" type="presParOf" srcId="{A6B93F32-3649-4EB5-A767-D02CF42926BB}" destId="{5FC97A7E-6E64-482E-82F6-F4835866D6A0}" srcOrd="1" destOrd="0" presId="urn:microsoft.com/office/officeart/2005/8/layout/list1"/>
    <dgm:cxn modelId="{6E7E4854-B81E-42B8-BEB0-5E1A4E42002D}" type="presParOf" srcId="{A806E1AA-7A35-46C3-AE49-3DCD6196EF48}" destId="{334133EE-58E9-4C43-8E18-70142AC59512}" srcOrd="13" destOrd="0" presId="urn:microsoft.com/office/officeart/2005/8/layout/list1"/>
    <dgm:cxn modelId="{C45D17AE-D193-4BD7-A6E0-1D163F7F520A}" type="presParOf" srcId="{A806E1AA-7A35-46C3-AE49-3DCD6196EF48}" destId="{3E339C74-7FF3-4C6B-9995-75AEBFAA4BFE}" srcOrd="14" destOrd="0" presId="urn:microsoft.com/office/officeart/2005/8/layout/list1"/>
    <dgm:cxn modelId="{A9FCAC86-4C5E-4BAC-8E94-30DF710D8703}" type="presParOf" srcId="{A806E1AA-7A35-46C3-AE49-3DCD6196EF48}" destId="{7FD113A2-442B-4DAF-8FBD-D2EAC2F510BB}" srcOrd="15" destOrd="0" presId="urn:microsoft.com/office/officeart/2005/8/layout/list1"/>
    <dgm:cxn modelId="{280D9699-8287-449A-8717-C3E031C78250}" type="presParOf" srcId="{A806E1AA-7A35-46C3-AE49-3DCD6196EF48}" destId="{3DD01BB4-401E-4E8E-9CFD-C0C13C6DEE98}" srcOrd="16" destOrd="0" presId="urn:microsoft.com/office/officeart/2005/8/layout/list1"/>
    <dgm:cxn modelId="{5B5C7AD0-7B40-41CF-BA88-F186F2CF30A1}" type="presParOf" srcId="{3DD01BB4-401E-4E8E-9CFD-C0C13C6DEE98}" destId="{77D69C7C-EE0D-4A2A-9989-31CE4255040F}" srcOrd="0" destOrd="0" presId="urn:microsoft.com/office/officeart/2005/8/layout/list1"/>
    <dgm:cxn modelId="{A2A350FD-B0FD-425D-ABBA-A36187B05449}" type="presParOf" srcId="{3DD01BB4-401E-4E8E-9CFD-C0C13C6DEE98}" destId="{65FDEE45-301F-457E-A983-226C588CD5F6}" srcOrd="1" destOrd="0" presId="urn:microsoft.com/office/officeart/2005/8/layout/list1"/>
    <dgm:cxn modelId="{5FF46327-1659-49B0-B070-272FF662FB73}" type="presParOf" srcId="{A806E1AA-7A35-46C3-AE49-3DCD6196EF48}" destId="{84ACE589-68F6-4172-A130-B77057EB9538}" srcOrd="17" destOrd="0" presId="urn:microsoft.com/office/officeart/2005/8/layout/list1"/>
    <dgm:cxn modelId="{86EE778E-C6BC-4E10-936F-AA7B5457F882}" type="presParOf" srcId="{A806E1AA-7A35-46C3-AE49-3DCD6196EF48}" destId="{3F401E33-0F34-4691-9746-8D322B6E6168}" srcOrd="18" destOrd="0" presId="urn:microsoft.com/office/officeart/2005/8/layout/list1"/>
    <dgm:cxn modelId="{DC731B3E-EA06-467B-B551-3E946A2CC64F}" type="presParOf" srcId="{A806E1AA-7A35-46C3-AE49-3DCD6196EF48}" destId="{89A33E55-1D83-4514-B976-D13A14EBDC6F}" srcOrd="19" destOrd="0" presId="urn:microsoft.com/office/officeart/2005/8/layout/list1"/>
    <dgm:cxn modelId="{F72A1A5B-CB45-4879-A83B-70CCF9AD9528}" type="presParOf" srcId="{A806E1AA-7A35-46C3-AE49-3DCD6196EF48}" destId="{124E9E03-F815-45DE-9AE7-06B21C8649D1}" srcOrd="20" destOrd="0" presId="urn:microsoft.com/office/officeart/2005/8/layout/list1"/>
    <dgm:cxn modelId="{2630EC71-319A-44E0-86EF-95F59BFED0BD}" type="presParOf" srcId="{124E9E03-F815-45DE-9AE7-06B21C8649D1}" destId="{7E1C659C-54B3-4939-9C53-A029F131CE4F}" srcOrd="0" destOrd="0" presId="urn:microsoft.com/office/officeart/2005/8/layout/list1"/>
    <dgm:cxn modelId="{90BF4534-955E-4492-B8C3-B38804080215}" type="presParOf" srcId="{124E9E03-F815-45DE-9AE7-06B21C8649D1}" destId="{EC3AFFB8-61C9-4A60-8210-F6C0E94A2223}" srcOrd="1" destOrd="0" presId="urn:microsoft.com/office/officeart/2005/8/layout/list1"/>
    <dgm:cxn modelId="{77817C94-82DA-4E51-9C0A-DE344E2742A2}" type="presParOf" srcId="{A806E1AA-7A35-46C3-AE49-3DCD6196EF48}" destId="{FA471540-F01F-4CB5-8FCD-91AD1F0636BC}" srcOrd="21" destOrd="0" presId="urn:microsoft.com/office/officeart/2005/8/layout/list1"/>
    <dgm:cxn modelId="{CCC3010C-3310-4E01-92C4-1BA066830B16}" type="presParOf" srcId="{A806E1AA-7A35-46C3-AE49-3DCD6196EF48}" destId="{428C9E55-741B-44F9-B67D-1CF08F8B55AB}" srcOrd="22" destOrd="0" presId="urn:microsoft.com/office/officeart/2005/8/layout/list1"/>
    <dgm:cxn modelId="{92445029-FD2E-42C8-8787-CDC24B6CA7F5}" type="presParOf" srcId="{A806E1AA-7A35-46C3-AE49-3DCD6196EF48}" destId="{011F00B7-842D-40ED-A6C6-50C90642D139}" srcOrd="23" destOrd="0" presId="urn:microsoft.com/office/officeart/2005/8/layout/list1"/>
    <dgm:cxn modelId="{3AC0345F-A323-4D86-A54F-B14670DB80F3}" type="presParOf" srcId="{A806E1AA-7A35-46C3-AE49-3DCD6196EF48}" destId="{194F6097-7116-40EA-B390-FB8FC2F2C9CE}" srcOrd="24" destOrd="0" presId="urn:microsoft.com/office/officeart/2005/8/layout/list1"/>
    <dgm:cxn modelId="{07031602-06D3-4214-B3B0-EBB5D019C3DC}" type="presParOf" srcId="{194F6097-7116-40EA-B390-FB8FC2F2C9CE}" destId="{9EEF3C3A-7078-4A14-AB63-F20235C8BB18}" srcOrd="0" destOrd="0" presId="urn:microsoft.com/office/officeart/2005/8/layout/list1"/>
    <dgm:cxn modelId="{303BCF6B-1870-47A9-93C1-9CB2D5FAD997}" type="presParOf" srcId="{194F6097-7116-40EA-B390-FB8FC2F2C9CE}" destId="{83FC4027-A7AF-4BDD-8C46-7D3B7DD39FE7}" srcOrd="1" destOrd="0" presId="urn:microsoft.com/office/officeart/2005/8/layout/list1"/>
    <dgm:cxn modelId="{28FB584F-971C-4DFF-B2AC-A9F40E5F5C0C}" type="presParOf" srcId="{A806E1AA-7A35-46C3-AE49-3DCD6196EF48}" destId="{9B4DD6FE-66CE-444A-A76E-926D45F93642}" srcOrd="25" destOrd="0" presId="urn:microsoft.com/office/officeart/2005/8/layout/list1"/>
    <dgm:cxn modelId="{F25EBA5A-5E79-4DA5-B766-805B64CB1B36}" type="presParOf" srcId="{A806E1AA-7A35-46C3-AE49-3DCD6196EF48}" destId="{5337E0E2-28E0-4669-9B30-A0884024D583}" srcOrd="26" destOrd="0" presId="urn:microsoft.com/office/officeart/2005/8/layout/list1"/>
    <dgm:cxn modelId="{37A3985E-405C-4CB8-955A-67754C1DE232}" type="presParOf" srcId="{A806E1AA-7A35-46C3-AE49-3DCD6196EF48}" destId="{A459808D-5DDF-452A-A3AD-D4C09FC875D7}" srcOrd="27" destOrd="0" presId="urn:microsoft.com/office/officeart/2005/8/layout/list1"/>
    <dgm:cxn modelId="{5B37A2A2-7C09-4E9A-9174-4616E2BF2C4D}" type="presParOf" srcId="{A806E1AA-7A35-46C3-AE49-3DCD6196EF48}" destId="{F906CED4-34F7-4354-8A1A-971B1161AF96}" srcOrd="28" destOrd="0" presId="urn:microsoft.com/office/officeart/2005/8/layout/list1"/>
    <dgm:cxn modelId="{58121A3D-3B23-42B9-A9ED-502ED54BD977}" type="presParOf" srcId="{F906CED4-34F7-4354-8A1A-971B1161AF96}" destId="{2D62BF75-12E4-4645-B1C0-693BD182E0F6}" srcOrd="0" destOrd="0" presId="urn:microsoft.com/office/officeart/2005/8/layout/list1"/>
    <dgm:cxn modelId="{A6634249-7732-4889-B808-ACFAC8E5339A}" type="presParOf" srcId="{F906CED4-34F7-4354-8A1A-971B1161AF96}" destId="{077E16F4-E69D-4551-A3FF-F94436189629}" srcOrd="1" destOrd="0" presId="urn:microsoft.com/office/officeart/2005/8/layout/list1"/>
    <dgm:cxn modelId="{D63FDF09-A9AE-4970-AF03-1C0196ABAC88}" type="presParOf" srcId="{A806E1AA-7A35-46C3-AE49-3DCD6196EF48}" destId="{8017CA19-B9DC-4E9D-A7F1-C77920BD5E1C}" srcOrd="29" destOrd="0" presId="urn:microsoft.com/office/officeart/2005/8/layout/list1"/>
    <dgm:cxn modelId="{3FF71233-253E-4260-99E8-6518017FC3ED}" type="presParOf" srcId="{A806E1AA-7A35-46C3-AE49-3DCD6196EF48}" destId="{657F5CA1-4E8D-4A9A-A94A-02D63536EBC2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8AC8D6-6F59-4077-848F-610A03738724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</dgm:pt>
    <dgm:pt modelId="{F17D4832-0095-4738-8316-99078C25AC4D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gm:t>
    </dgm:pt>
    <dgm:pt modelId="{E452625C-FCB7-47ED-9C91-9D7189AD99F6}" type="par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AFC3E1E-2592-4883-BA2F-31FF9E67590A}" type="sibTrans" cxnId="{16CE3125-7680-46B1-9421-3BCB26FFDD32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0C2BFA-E129-4D7E-AE6F-77BB3199B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89467705-053D-4036-9FC4-9090506275D9}" type="par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2EFD7432-C54F-40B9-A4F1-A3DBE0EFB76D}" type="sibTrans" cxnId="{8F81BFEB-84AA-4B3E-AB0B-EB33BCCD0A46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5DB6BDF-A13D-4E69-8EC4-682C7299CA9B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0FA9FB78-7A54-4AF2-B640-84F12CCA674A}" type="par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CD311CA7-3B14-4C1B-8551-65E0E7C3247B}" type="sibTrans" cxnId="{B22DE4F4-8440-45A4-A645-AD2BBCE9997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79BD4BEC-43E4-4E9D-95B9-CADEFD9E00E7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1E0E3E2-AA3F-4D5C-AFA5-2445290063E6}" type="par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0CA15E4-ADF3-4D89-AA87-E78427176BE8}" type="sibTrans" cxnId="{62CA7FBD-B7B0-4BB0-B141-E39153FA5993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59E9F09E-E5C3-4CA6-B4FC-BD9F9D1F998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E056D5FD-06DC-414E-BF2A-FFBB1206A926}" type="par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4B523152-DFD9-439C-88E0-653F325EC4D7}" type="sibTrans" cxnId="{1869A19F-8502-4D6D-AD16-B372DAB22F1F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9C53E905-C666-4A03-93F6-908F96309E7A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6D015607-CEF0-4816-9B64-6A54AC9703B8}" type="par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81B5FC85-A63D-4730-945A-7F5C3E58E84C}" type="sibTrans" cxnId="{192724C8-E821-40D8-919B-81F9DB082D51}">
      <dgm:prSet/>
      <dgm:spPr/>
      <dgm:t>
        <a:bodyPr/>
        <a:lstStyle/>
        <a:p>
          <a:pPr algn="ctr"/>
          <a:endParaRPr lang="es-MX" sz="1000" b="1" spc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AFBA2F3D-956A-4B32-9CFF-6E2A0809F0F9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gm:t>
    </dgm:pt>
    <dgm:pt modelId="{C7D21DB1-EFB0-4B0D-A659-982CB4E3F52A}" type="parTrans" cxnId="{E8F42A68-BB98-4902-977D-25E51E0E56F2}">
      <dgm:prSet/>
      <dgm:spPr/>
      <dgm:t>
        <a:bodyPr/>
        <a:lstStyle/>
        <a:p>
          <a:endParaRPr lang="es-MX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B4A97A-347E-4F2D-95D0-C03C8B27860E}" type="sibTrans" cxnId="{E8F42A68-BB98-4902-977D-25E51E0E56F2}">
      <dgm:prSet/>
      <dgm:spPr/>
      <dgm:t>
        <a:bodyPr/>
        <a:lstStyle/>
        <a:p>
          <a:endParaRPr lang="es-MX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F7439E-0280-45B4-8EC8-6584755202EF}">
      <dgm:prSet phldrT="[Texto]" custT="1"/>
      <dgm:spPr/>
      <dgm:t>
        <a:bodyPr/>
        <a:lstStyle/>
        <a:p>
          <a:pPr algn="ctr"/>
          <a:r>
            <a:rPr lang="es-MX" sz="1000" b="1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</a:t>
          </a:r>
          <a:r>
            <a:rPr lang="es-MX" sz="1000" b="1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s</a:t>
          </a:r>
          <a:endParaRPr lang="es-MX" sz="1000" b="1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B9442FCC-E200-4C7D-BE01-67C3627B0787}" type="parTrans" cxnId="{23735EA0-E4F1-4B75-BD38-04BA07D199B7}">
      <dgm:prSet/>
      <dgm:spPr/>
      <dgm:t>
        <a:bodyPr/>
        <a:lstStyle/>
        <a:p>
          <a:endParaRPr lang="es-MX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865C15-0B71-49ED-AE70-5E01939FE3EB}" type="sibTrans" cxnId="{23735EA0-E4F1-4B75-BD38-04BA07D199B7}">
      <dgm:prSet/>
      <dgm:spPr/>
      <dgm:t>
        <a:bodyPr/>
        <a:lstStyle/>
        <a:p>
          <a:endParaRPr lang="es-MX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DBC610-4B39-4D62-873F-B7D950CF01ED}" type="pres">
      <dgm:prSet presAssocID="{378AC8D6-6F59-4077-848F-610A03738724}" presName="linear" presStyleCnt="0">
        <dgm:presLayoutVars>
          <dgm:animLvl val="lvl"/>
          <dgm:resizeHandles val="exact"/>
        </dgm:presLayoutVars>
      </dgm:prSet>
      <dgm:spPr/>
    </dgm:pt>
    <dgm:pt modelId="{295C961C-7D9E-4DB6-9B07-C1070E214103}" type="pres">
      <dgm:prSet presAssocID="{F17D4832-0095-4738-8316-99078C25AC4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904885-6D79-43FD-9789-CE5E41AD76AF}" type="pres">
      <dgm:prSet presAssocID="{BAFC3E1E-2592-4883-BA2F-31FF9E67590A}" presName="spacer" presStyleCnt="0"/>
      <dgm:spPr/>
    </dgm:pt>
    <dgm:pt modelId="{A99DFE33-245D-4D66-8078-67AE776B72EE}" type="pres">
      <dgm:prSet presAssocID="{CD0C2BFA-E129-4D7E-AE6F-77BB3199B0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F61C5-3302-42F7-9584-5C8EED116C1E}" type="pres">
      <dgm:prSet presAssocID="{2EFD7432-C54F-40B9-A4F1-A3DBE0EFB76D}" presName="spacer" presStyleCnt="0"/>
      <dgm:spPr/>
    </dgm:pt>
    <dgm:pt modelId="{B0E41E7D-F6E9-460A-8CE1-164C305C3B52}" type="pres">
      <dgm:prSet presAssocID="{B5DB6BDF-A13D-4E69-8EC4-682C7299CA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E7C920-1B44-4E40-8587-999FE9841ED3}" type="pres">
      <dgm:prSet presAssocID="{CD311CA7-3B14-4C1B-8551-65E0E7C3247B}" presName="spacer" presStyleCnt="0"/>
      <dgm:spPr/>
    </dgm:pt>
    <dgm:pt modelId="{69644525-18F9-4D6A-8960-4875E072023C}" type="pres">
      <dgm:prSet presAssocID="{AFBA2F3D-956A-4B32-9CFF-6E2A0809F0F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8CD2DD-7C33-4A0D-B2AE-3C8261735C7F}" type="pres">
      <dgm:prSet presAssocID="{AAB4A97A-347E-4F2D-95D0-C03C8B27860E}" presName="spacer" presStyleCnt="0"/>
      <dgm:spPr/>
    </dgm:pt>
    <dgm:pt modelId="{19ED06D7-9EE3-44EF-95C4-5353FFEFC5E3}" type="pres">
      <dgm:prSet presAssocID="{79BD4BEC-43E4-4E9D-95B9-CADEFD9E00E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08FF5-259E-4D5E-A7D4-FEFA4A67F33B}" type="pres">
      <dgm:prSet presAssocID="{00CA15E4-ADF3-4D89-AA87-E78427176BE8}" presName="spacer" presStyleCnt="0"/>
      <dgm:spPr/>
    </dgm:pt>
    <dgm:pt modelId="{0A8896D1-1D3C-431F-9718-53FF1EC39D95}" type="pres">
      <dgm:prSet presAssocID="{59E9F09E-E5C3-4CA6-B4FC-BD9F9D1F998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5C9516-E078-4261-AE73-EC626F6D2489}" type="pres">
      <dgm:prSet presAssocID="{4B523152-DFD9-439C-88E0-653F325EC4D7}" presName="spacer" presStyleCnt="0"/>
      <dgm:spPr/>
    </dgm:pt>
    <dgm:pt modelId="{F53835B0-7A02-4094-AF71-F5D8F4AAA6EF}" type="pres">
      <dgm:prSet presAssocID="{9C53E905-C666-4A03-93F6-908F96309E7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039CD0-6A0F-4CCC-87F1-DA3821B97429}" type="pres">
      <dgm:prSet presAssocID="{81B5FC85-A63D-4730-945A-7F5C3E58E84C}" presName="spacer" presStyleCnt="0"/>
      <dgm:spPr/>
    </dgm:pt>
    <dgm:pt modelId="{B25F164B-37A0-45ED-9AC1-9126ABA19BDE}" type="pres">
      <dgm:prSet presAssocID="{D1F7439E-0280-45B4-8EC8-6584755202E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8F42A68-BB98-4902-977D-25E51E0E56F2}" srcId="{378AC8D6-6F59-4077-848F-610A03738724}" destId="{AFBA2F3D-956A-4B32-9CFF-6E2A0809F0F9}" srcOrd="3" destOrd="0" parTransId="{C7D21DB1-EFB0-4B0D-A659-982CB4E3F52A}" sibTransId="{AAB4A97A-347E-4F2D-95D0-C03C8B27860E}"/>
    <dgm:cxn modelId="{E7D931B1-8C19-444E-A55E-6E0E900C4EDC}" type="presOf" srcId="{B5DB6BDF-A13D-4E69-8EC4-682C7299CA9B}" destId="{B0E41E7D-F6E9-460A-8CE1-164C305C3B52}" srcOrd="0" destOrd="0" presId="urn:microsoft.com/office/officeart/2005/8/layout/vList2"/>
    <dgm:cxn modelId="{62CA7FBD-B7B0-4BB0-B141-E39153FA5993}" srcId="{378AC8D6-6F59-4077-848F-610A03738724}" destId="{79BD4BEC-43E4-4E9D-95B9-CADEFD9E00E7}" srcOrd="4" destOrd="0" parTransId="{61E0E3E2-AA3F-4D5C-AFA5-2445290063E6}" sibTransId="{00CA15E4-ADF3-4D89-AA87-E78427176BE8}"/>
    <dgm:cxn modelId="{B22DE4F4-8440-45A4-A645-AD2BBCE9997F}" srcId="{378AC8D6-6F59-4077-848F-610A03738724}" destId="{B5DB6BDF-A13D-4E69-8EC4-682C7299CA9B}" srcOrd="2" destOrd="0" parTransId="{0FA9FB78-7A54-4AF2-B640-84F12CCA674A}" sibTransId="{CD311CA7-3B14-4C1B-8551-65E0E7C3247B}"/>
    <dgm:cxn modelId="{3A582D82-35D8-4273-B1E7-940A7D6B4240}" type="presOf" srcId="{59E9F09E-E5C3-4CA6-B4FC-BD9F9D1F998F}" destId="{0A8896D1-1D3C-431F-9718-53FF1EC39D95}" srcOrd="0" destOrd="0" presId="urn:microsoft.com/office/officeart/2005/8/layout/vList2"/>
    <dgm:cxn modelId="{C5994C37-6065-4727-9743-FE4E2ABF47A3}" type="presOf" srcId="{9C53E905-C666-4A03-93F6-908F96309E7A}" destId="{F53835B0-7A02-4094-AF71-F5D8F4AAA6EF}" srcOrd="0" destOrd="0" presId="urn:microsoft.com/office/officeart/2005/8/layout/vList2"/>
    <dgm:cxn modelId="{315A5F9A-25FA-4A9E-9659-22E54F339851}" type="presOf" srcId="{378AC8D6-6F59-4077-848F-610A03738724}" destId="{11DBC610-4B39-4D62-873F-B7D950CF01ED}" srcOrd="0" destOrd="0" presId="urn:microsoft.com/office/officeart/2005/8/layout/vList2"/>
    <dgm:cxn modelId="{1869A19F-8502-4D6D-AD16-B372DAB22F1F}" srcId="{378AC8D6-6F59-4077-848F-610A03738724}" destId="{59E9F09E-E5C3-4CA6-B4FC-BD9F9D1F998F}" srcOrd="5" destOrd="0" parTransId="{E056D5FD-06DC-414E-BF2A-FFBB1206A926}" sibTransId="{4B523152-DFD9-439C-88E0-653F325EC4D7}"/>
    <dgm:cxn modelId="{60BE5D57-3A89-4906-88B6-FAA77B25E306}" type="presOf" srcId="{AFBA2F3D-956A-4B32-9CFF-6E2A0809F0F9}" destId="{69644525-18F9-4D6A-8960-4875E072023C}" srcOrd="0" destOrd="0" presId="urn:microsoft.com/office/officeart/2005/8/layout/vList2"/>
    <dgm:cxn modelId="{23735EA0-E4F1-4B75-BD38-04BA07D199B7}" srcId="{378AC8D6-6F59-4077-848F-610A03738724}" destId="{D1F7439E-0280-45B4-8EC8-6584755202EF}" srcOrd="7" destOrd="0" parTransId="{B9442FCC-E200-4C7D-BE01-67C3627B0787}" sibTransId="{04865C15-0B71-49ED-AE70-5E01939FE3EB}"/>
    <dgm:cxn modelId="{16CE3125-7680-46B1-9421-3BCB26FFDD32}" srcId="{378AC8D6-6F59-4077-848F-610A03738724}" destId="{F17D4832-0095-4738-8316-99078C25AC4D}" srcOrd="0" destOrd="0" parTransId="{E452625C-FCB7-47ED-9C91-9D7189AD99F6}" sibTransId="{BAFC3E1E-2592-4883-BA2F-31FF9E67590A}"/>
    <dgm:cxn modelId="{152767F6-2E25-4FF0-B6ED-601AFA2629E0}" type="presOf" srcId="{F17D4832-0095-4738-8316-99078C25AC4D}" destId="{295C961C-7D9E-4DB6-9B07-C1070E214103}" srcOrd="0" destOrd="0" presId="urn:microsoft.com/office/officeart/2005/8/layout/vList2"/>
    <dgm:cxn modelId="{024837B0-51CF-4969-A316-3940BBF50558}" type="presOf" srcId="{79BD4BEC-43E4-4E9D-95B9-CADEFD9E00E7}" destId="{19ED06D7-9EE3-44EF-95C4-5353FFEFC5E3}" srcOrd="0" destOrd="0" presId="urn:microsoft.com/office/officeart/2005/8/layout/vList2"/>
    <dgm:cxn modelId="{FA56AFC4-6191-404D-BDAE-C8D3DCC8E5C6}" type="presOf" srcId="{CD0C2BFA-E129-4D7E-AE6F-77BB3199B00C}" destId="{A99DFE33-245D-4D66-8078-67AE776B72EE}" srcOrd="0" destOrd="0" presId="urn:microsoft.com/office/officeart/2005/8/layout/vList2"/>
    <dgm:cxn modelId="{192724C8-E821-40D8-919B-81F9DB082D51}" srcId="{378AC8D6-6F59-4077-848F-610A03738724}" destId="{9C53E905-C666-4A03-93F6-908F96309E7A}" srcOrd="6" destOrd="0" parTransId="{6D015607-CEF0-4816-9B64-6A54AC9703B8}" sibTransId="{81B5FC85-A63D-4730-945A-7F5C3E58E84C}"/>
    <dgm:cxn modelId="{8F81BFEB-84AA-4B3E-AB0B-EB33BCCD0A46}" srcId="{378AC8D6-6F59-4077-848F-610A03738724}" destId="{CD0C2BFA-E129-4D7E-AE6F-77BB3199B00C}" srcOrd="1" destOrd="0" parTransId="{89467705-053D-4036-9FC4-9090506275D9}" sibTransId="{2EFD7432-C54F-40B9-A4F1-A3DBE0EFB76D}"/>
    <dgm:cxn modelId="{C7EF200B-A2F4-4E22-983A-813445593E64}" type="presOf" srcId="{D1F7439E-0280-45B4-8EC8-6584755202EF}" destId="{B25F164B-37A0-45ED-9AC1-9126ABA19BDE}" srcOrd="0" destOrd="0" presId="urn:microsoft.com/office/officeart/2005/8/layout/vList2"/>
    <dgm:cxn modelId="{F06F27C7-145C-4DBE-9117-1CFA105F4298}" type="presParOf" srcId="{11DBC610-4B39-4D62-873F-B7D950CF01ED}" destId="{295C961C-7D9E-4DB6-9B07-C1070E214103}" srcOrd="0" destOrd="0" presId="urn:microsoft.com/office/officeart/2005/8/layout/vList2"/>
    <dgm:cxn modelId="{55DD5BAC-0D94-4CE9-94E4-B9A08F8FAEC2}" type="presParOf" srcId="{11DBC610-4B39-4D62-873F-B7D950CF01ED}" destId="{97904885-6D79-43FD-9789-CE5E41AD76AF}" srcOrd="1" destOrd="0" presId="urn:microsoft.com/office/officeart/2005/8/layout/vList2"/>
    <dgm:cxn modelId="{EBB0F520-BA6E-4101-9E7A-1623BE3DD43E}" type="presParOf" srcId="{11DBC610-4B39-4D62-873F-B7D950CF01ED}" destId="{A99DFE33-245D-4D66-8078-67AE776B72EE}" srcOrd="2" destOrd="0" presId="urn:microsoft.com/office/officeart/2005/8/layout/vList2"/>
    <dgm:cxn modelId="{A5C66751-6090-4A2B-BC2F-A9E449E6D360}" type="presParOf" srcId="{11DBC610-4B39-4D62-873F-B7D950CF01ED}" destId="{B29F61C5-3302-42F7-9584-5C8EED116C1E}" srcOrd="3" destOrd="0" presId="urn:microsoft.com/office/officeart/2005/8/layout/vList2"/>
    <dgm:cxn modelId="{E2C8B3C1-5ACD-43B0-997C-F3D62567C6FB}" type="presParOf" srcId="{11DBC610-4B39-4D62-873F-B7D950CF01ED}" destId="{B0E41E7D-F6E9-460A-8CE1-164C305C3B52}" srcOrd="4" destOrd="0" presId="urn:microsoft.com/office/officeart/2005/8/layout/vList2"/>
    <dgm:cxn modelId="{21C3D8EA-093D-4F6C-9845-BE6081413A3B}" type="presParOf" srcId="{11DBC610-4B39-4D62-873F-B7D950CF01ED}" destId="{7FE7C920-1B44-4E40-8587-999FE9841ED3}" srcOrd="5" destOrd="0" presId="urn:microsoft.com/office/officeart/2005/8/layout/vList2"/>
    <dgm:cxn modelId="{9122C709-97C7-4CDA-88F5-B549610235D1}" type="presParOf" srcId="{11DBC610-4B39-4D62-873F-B7D950CF01ED}" destId="{69644525-18F9-4D6A-8960-4875E072023C}" srcOrd="6" destOrd="0" presId="urn:microsoft.com/office/officeart/2005/8/layout/vList2"/>
    <dgm:cxn modelId="{F3981F5D-6346-48A0-BB4A-905266944985}" type="presParOf" srcId="{11DBC610-4B39-4D62-873F-B7D950CF01ED}" destId="{668CD2DD-7C33-4A0D-B2AE-3C8261735C7F}" srcOrd="7" destOrd="0" presId="urn:microsoft.com/office/officeart/2005/8/layout/vList2"/>
    <dgm:cxn modelId="{37473A9E-5DBC-41FE-8BD1-6DEB0C5DEFC3}" type="presParOf" srcId="{11DBC610-4B39-4D62-873F-B7D950CF01ED}" destId="{19ED06D7-9EE3-44EF-95C4-5353FFEFC5E3}" srcOrd="8" destOrd="0" presId="urn:microsoft.com/office/officeart/2005/8/layout/vList2"/>
    <dgm:cxn modelId="{B76FB4DD-9D41-44D4-8573-37B8EA2A0657}" type="presParOf" srcId="{11DBC610-4B39-4D62-873F-B7D950CF01ED}" destId="{A0408FF5-259E-4D5E-A7D4-FEFA4A67F33B}" srcOrd="9" destOrd="0" presId="urn:microsoft.com/office/officeart/2005/8/layout/vList2"/>
    <dgm:cxn modelId="{60505FD1-7C95-4B1B-9343-A275160D3A6B}" type="presParOf" srcId="{11DBC610-4B39-4D62-873F-B7D950CF01ED}" destId="{0A8896D1-1D3C-431F-9718-53FF1EC39D95}" srcOrd="10" destOrd="0" presId="urn:microsoft.com/office/officeart/2005/8/layout/vList2"/>
    <dgm:cxn modelId="{927FDAB4-EA6E-4015-B761-75367EFC1410}" type="presParOf" srcId="{11DBC610-4B39-4D62-873F-B7D950CF01ED}" destId="{735C9516-E078-4261-AE73-EC626F6D2489}" srcOrd="11" destOrd="0" presId="urn:microsoft.com/office/officeart/2005/8/layout/vList2"/>
    <dgm:cxn modelId="{90D5AC1C-1BE0-4AB5-8850-951181ABD8C0}" type="presParOf" srcId="{11DBC610-4B39-4D62-873F-B7D950CF01ED}" destId="{F53835B0-7A02-4094-AF71-F5D8F4AAA6EF}" srcOrd="12" destOrd="0" presId="urn:microsoft.com/office/officeart/2005/8/layout/vList2"/>
    <dgm:cxn modelId="{2B07872A-59F0-4047-B5A0-753A8BB93EF5}" type="presParOf" srcId="{11DBC610-4B39-4D62-873F-B7D950CF01ED}" destId="{F0039CD0-6A0F-4CCC-87F1-DA3821B97429}" srcOrd="13" destOrd="0" presId="urn:microsoft.com/office/officeart/2005/8/layout/vList2"/>
    <dgm:cxn modelId="{C3987159-2BF9-45D0-BA42-4CA9A7ADC170}" type="presParOf" srcId="{11DBC610-4B39-4D62-873F-B7D950CF01ED}" destId="{B25F164B-37A0-45ED-9AC1-9126ABA19BD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FB524B3-8CAF-4354-B120-7BFE021844F7}" type="doc">
      <dgm:prSet loTypeId="urn:microsoft.com/office/officeart/2005/8/layout/arrow5" loCatId="process" qsTypeId="urn:microsoft.com/office/officeart/2005/8/quickstyle/3d1" qsCatId="3D" csTypeId="urn:microsoft.com/office/officeart/2005/8/colors/colorful4" csCatId="colorful" phldr="1"/>
      <dgm:spPr/>
    </dgm:pt>
    <dgm:pt modelId="{4B5F834E-C537-4958-91ED-46AA6E9049F3}">
      <dgm:prSet custT="1"/>
      <dgm:spPr/>
      <dgm:t>
        <a:bodyPr/>
        <a:lstStyle/>
        <a:p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¿Por qué no todos los programas o todas las instituciones logran el objetivo?</a:t>
          </a:r>
        </a:p>
      </dgm:t>
    </dgm:pt>
    <dgm:pt modelId="{02A099C7-7252-48F4-9D71-E93D6FAA44EA}" type="parTrans" cxnId="{C35F53E8-3839-45B3-9D9B-9E7064E6F95C}">
      <dgm:prSet/>
      <dgm:spPr/>
      <dgm:t>
        <a:bodyPr/>
        <a:lstStyle/>
        <a:p>
          <a:endParaRPr lang="es-MX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E7288158-2778-443F-B02B-D884DABD7E14}" type="sibTrans" cxnId="{C35F53E8-3839-45B3-9D9B-9E7064E6F95C}">
      <dgm:prSet custT="1"/>
      <dgm:spPr/>
      <dgm:t>
        <a:bodyPr/>
        <a:lstStyle/>
        <a:p>
          <a:endParaRPr lang="es-MX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6CD71A50-965B-4141-87E2-70983480AF9B}">
      <dgm:prSet custT="1"/>
      <dgm:spPr/>
      <dgm:t>
        <a:bodyPr/>
        <a:lstStyle/>
        <a:p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¿Por qué se generan efectos adversos?</a:t>
          </a:r>
        </a:p>
      </dgm:t>
    </dgm:pt>
    <dgm:pt modelId="{EDBD29FD-60A9-4CAE-93FA-5C8BD07092D7}" type="parTrans" cxnId="{633ECD01-CAC7-4991-9496-D53FD4EF2139}">
      <dgm:prSet/>
      <dgm:spPr/>
      <dgm:t>
        <a:bodyPr/>
        <a:lstStyle/>
        <a:p>
          <a:endParaRPr lang="es-MX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19D7C099-B25F-4C14-9A20-7266334A08CB}" type="sibTrans" cxnId="{633ECD01-CAC7-4991-9496-D53FD4EF2139}">
      <dgm:prSet/>
      <dgm:spPr/>
      <dgm:t>
        <a:bodyPr/>
        <a:lstStyle/>
        <a:p>
          <a:endParaRPr lang="es-MX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gm:t>
    </dgm:pt>
    <dgm:pt modelId="{012E0890-324E-4499-BF4B-45282AE344CD}" type="pres">
      <dgm:prSet presAssocID="{0FB524B3-8CAF-4354-B120-7BFE021844F7}" presName="diagram" presStyleCnt="0">
        <dgm:presLayoutVars>
          <dgm:dir/>
          <dgm:resizeHandles val="exact"/>
        </dgm:presLayoutVars>
      </dgm:prSet>
      <dgm:spPr/>
    </dgm:pt>
    <dgm:pt modelId="{99FE05D8-FB20-403D-96F1-C74C54B248BD}" type="pres">
      <dgm:prSet presAssocID="{4B5F834E-C537-4958-91ED-46AA6E9049F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8D5065-164E-47CF-8BA7-05C7243AF19D}" type="pres">
      <dgm:prSet presAssocID="{6CD71A50-965B-4141-87E2-70983480AF9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BF3EACF-510B-406C-9DA8-A4B1EE2519A2}" type="presOf" srcId="{4B5F834E-C537-4958-91ED-46AA6E9049F3}" destId="{99FE05D8-FB20-403D-96F1-C74C54B248BD}" srcOrd="0" destOrd="0" presId="urn:microsoft.com/office/officeart/2005/8/layout/arrow5"/>
    <dgm:cxn modelId="{633ECD01-CAC7-4991-9496-D53FD4EF2139}" srcId="{0FB524B3-8CAF-4354-B120-7BFE021844F7}" destId="{6CD71A50-965B-4141-87E2-70983480AF9B}" srcOrd="1" destOrd="0" parTransId="{EDBD29FD-60A9-4CAE-93FA-5C8BD07092D7}" sibTransId="{19D7C099-B25F-4C14-9A20-7266334A08CB}"/>
    <dgm:cxn modelId="{C35F53E8-3839-45B3-9D9B-9E7064E6F95C}" srcId="{0FB524B3-8CAF-4354-B120-7BFE021844F7}" destId="{4B5F834E-C537-4958-91ED-46AA6E9049F3}" srcOrd="0" destOrd="0" parTransId="{02A099C7-7252-48F4-9D71-E93D6FAA44EA}" sibTransId="{E7288158-2778-443F-B02B-D884DABD7E14}"/>
    <dgm:cxn modelId="{03D6DFBA-453A-493A-810C-594D0D298249}" type="presOf" srcId="{0FB524B3-8CAF-4354-B120-7BFE021844F7}" destId="{012E0890-324E-4499-BF4B-45282AE344CD}" srcOrd="0" destOrd="0" presId="urn:microsoft.com/office/officeart/2005/8/layout/arrow5"/>
    <dgm:cxn modelId="{8BFF709A-B4E0-4A08-9C7D-EDE0AF787100}" type="presOf" srcId="{6CD71A50-965B-4141-87E2-70983480AF9B}" destId="{1D8D5065-164E-47CF-8BA7-05C7243AF19D}" srcOrd="0" destOrd="0" presId="urn:microsoft.com/office/officeart/2005/8/layout/arrow5"/>
    <dgm:cxn modelId="{259402A5-3412-4542-8C9E-19741FD28B21}" type="presParOf" srcId="{012E0890-324E-4499-BF4B-45282AE344CD}" destId="{99FE05D8-FB20-403D-96F1-C74C54B248BD}" srcOrd="0" destOrd="0" presId="urn:microsoft.com/office/officeart/2005/8/layout/arrow5"/>
    <dgm:cxn modelId="{8F766DD4-33B6-4438-9CA8-8F9330FCD21F}" type="presParOf" srcId="{012E0890-324E-4499-BF4B-45282AE344CD}" destId="{1D8D5065-164E-47CF-8BA7-05C7243AF19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1237"/>
          <a:ext cx="6336703" cy="5721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27932" y="29169"/>
        <a:ext cx="6280839" cy="516316"/>
      </dsp:txXfrm>
    </dsp:sp>
    <dsp:sp modelId="{A99DFE33-245D-4D66-8078-67AE776B72EE}">
      <dsp:nvSpPr>
        <dsp:cNvPr id="0" name=""/>
        <dsp:cNvSpPr/>
      </dsp:nvSpPr>
      <dsp:spPr>
        <a:xfrm>
          <a:off x="0" y="587789"/>
          <a:ext cx="6336703" cy="5721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Problema y objetivos</a:t>
          </a:r>
          <a:endParaRPr lang="es-MX" sz="2000" b="1" kern="1200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27932" y="615721"/>
        <a:ext cx="6280839" cy="516316"/>
      </dsp:txXfrm>
    </dsp:sp>
    <dsp:sp modelId="{B0E41E7D-F6E9-460A-8CE1-164C305C3B52}">
      <dsp:nvSpPr>
        <dsp:cNvPr id="0" name=""/>
        <dsp:cNvSpPr/>
      </dsp:nvSpPr>
      <dsp:spPr>
        <a:xfrm>
          <a:off x="0" y="1174341"/>
          <a:ext cx="6336703" cy="5721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Método</a:t>
          </a:r>
          <a:endParaRPr lang="es-MX" sz="2000" b="1" kern="1200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27932" y="1202273"/>
        <a:ext cx="6280839" cy="516316"/>
      </dsp:txXfrm>
    </dsp:sp>
    <dsp:sp modelId="{69644525-18F9-4D6A-8960-4875E072023C}">
      <dsp:nvSpPr>
        <dsp:cNvPr id="0" name=""/>
        <dsp:cNvSpPr/>
      </dsp:nvSpPr>
      <dsp:spPr>
        <a:xfrm>
          <a:off x="0" y="1760893"/>
          <a:ext cx="6336703" cy="5721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Marco conceptual </a:t>
          </a:r>
          <a:endParaRPr lang="es-MX" sz="2000" b="1" kern="1200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27932" y="1788825"/>
        <a:ext cx="6280839" cy="516316"/>
      </dsp:txXfrm>
    </dsp:sp>
    <dsp:sp modelId="{19ED06D7-9EE3-44EF-95C4-5353FFEFC5E3}">
      <dsp:nvSpPr>
        <dsp:cNvPr id="0" name=""/>
        <dsp:cNvSpPr/>
      </dsp:nvSpPr>
      <dsp:spPr>
        <a:xfrm>
          <a:off x="0" y="2347445"/>
          <a:ext cx="6336703" cy="5721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Procesos</a:t>
          </a:r>
          <a:endParaRPr lang="es-MX" sz="2000" b="1" kern="1200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27932" y="2375377"/>
        <a:ext cx="6280839" cy="516316"/>
      </dsp:txXfrm>
    </dsp:sp>
    <dsp:sp modelId="{0A8896D1-1D3C-431F-9718-53FF1EC39D95}">
      <dsp:nvSpPr>
        <dsp:cNvPr id="0" name=""/>
        <dsp:cNvSpPr/>
      </dsp:nvSpPr>
      <dsp:spPr>
        <a:xfrm>
          <a:off x="0" y="2933998"/>
          <a:ext cx="6336703" cy="5721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Actores y coaliciones</a:t>
          </a:r>
          <a:endParaRPr lang="es-MX" sz="2000" b="1" kern="1200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27932" y="2961930"/>
        <a:ext cx="6280839" cy="516316"/>
      </dsp:txXfrm>
    </dsp:sp>
    <dsp:sp modelId="{F53835B0-7A02-4094-AF71-F5D8F4AAA6EF}">
      <dsp:nvSpPr>
        <dsp:cNvPr id="0" name=""/>
        <dsp:cNvSpPr/>
      </dsp:nvSpPr>
      <dsp:spPr>
        <a:xfrm>
          <a:off x="0" y="3520550"/>
          <a:ext cx="6336703" cy="5721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Efectos</a:t>
          </a:r>
          <a:endParaRPr lang="es-MX" sz="2000" b="1" kern="1200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27932" y="3548482"/>
        <a:ext cx="6280839" cy="516316"/>
      </dsp:txXfrm>
    </dsp:sp>
    <dsp:sp modelId="{73665E49-0ED7-4F28-BF07-95FCB74C45C4}">
      <dsp:nvSpPr>
        <dsp:cNvPr id="0" name=""/>
        <dsp:cNvSpPr/>
      </dsp:nvSpPr>
      <dsp:spPr>
        <a:xfrm>
          <a:off x="0" y="4107102"/>
          <a:ext cx="6336703" cy="5721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Conclusiones</a:t>
          </a:r>
          <a:endParaRPr lang="es-MX" sz="2000" b="1" kern="1200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27932" y="4135034"/>
        <a:ext cx="6280839" cy="5163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A554B-6B2B-4C06-9F5A-C85B35F6FD8C}">
      <dsp:nvSpPr>
        <dsp:cNvPr id="0" name=""/>
        <dsp:cNvSpPr/>
      </dsp:nvSpPr>
      <dsp:spPr>
        <a:xfrm>
          <a:off x="0" y="0"/>
          <a:ext cx="3600400" cy="125482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Kalinga" pitchFamily="34" charset="0"/>
              <a:cs typeface="Kalinga" pitchFamily="34" charset="0"/>
            </a:rPr>
            <a:t>¿Cuáles son las </a:t>
          </a:r>
          <a:r>
            <a:rPr lang="es-MX" sz="1400" kern="1200" dirty="0" smtClean="0">
              <a:solidFill>
                <a:srgbClr val="C00000"/>
              </a:solidFill>
              <a:latin typeface="Kalinga" pitchFamily="34" charset="0"/>
              <a:cs typeface="Kalinga" pitchFamily="34" charset="0"/>
            </a:rPr>
            <a:t>motivaciones, características, objetos y trayectorias </a:t>
          </a:r>
          <a:r>
            <a:rPr lang="es-MX" sz="1400" kern="1200" dirty="0" smtClean="0">
              <a:latin typeface="Kalinga" pitchFamily="34" charset="0"/>
              <a:cs typeface="Kalinga" pitchFamily="34" charset="0"/>
            </a:rPr>
            <a:t>de los procesos de </a:t>
          </a:r>
          <a:r>
            <a:rPr lang="es-MX" sz="1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transferencia </a:t>
          </a:r>
          <a:r>
            <a:rPr lang="es-MX" sz="1400" kern="1200" dirty="0" smtClean="0">
              <a:latin typeface="Kalinga" pitchFamily="34" charset="0"/>
              <a:cs typeface="Kalinga" pitchFamily="34" charset="0"/>
            </a:rPr>
            <a:t>de las políticas de posgrado?</a:t>
          </a:r>
          <a:endParaRPr lang="es-MX" sz="1400" kern="1200" dirty="0">
            <a:latin typeface="Kalinga" pitchFamily="34" charset="0"/>
            <a:cs typeface="Kalinga" pitchFamily="34" charset="0"/>
          </a:endParaRPr>
        </a:p>
      </dsp:txBody>
      <dsp:txXfrm>
        <a:off x="61256" y="61256"/>
        <a:ext cx="3477888" cy="1132313"/>
      </dsp:txXfrm>
    </dsp:sp>
    <dsp:sp modelId="{BFD2D9E3-DBC9-4405-BBA7-8E1DB2638190}">
      <dsp:nvSpPr>
        <dsp:cNvPr id="0" name=""/>
        <dsp:cNvSpPr/>
      </dsp:nvSpPr>
      <dsp:spPr>
        <a:xfrm>
          <a:off x="0" y="1475814"/>
          <a:ext cx="3600400" cy="125482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Kalinga" pitchFamily="34" charset="0"/>
              <a:cs typeface="Kalinga" pitchFamily="34" charset="0"/>
            </a:rPr>
            <a:t>¿Quiénes son y cómo se </a:t>
          </a:r>
          <a:r>
            <a:rPr lang="es-MX" sz="1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organizan</a:t>
          </a:r>
          <a:r>
            <a:rPr lang="es-MX" sz="1400" kern="1200" dirty="0" smtClean="0">
              <a:latin typeface="Kalinga" pitchFamily="34" charset="0"/>
              <a:cs typeface="Kalinga" pitchFamily="34" charset="0"/>
            </a:rPr>
            <a:t>  los </a:t>
          </a:r>
          <a:r>
            <a:rPr lang="es-MX" sz="1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actores</a:t>
          </a:r>
          <a:r>
            <a:rPr lang="es-MX" sz="1400" kern="1200" dirty="0" smtClean="0">
              <a:latin typeface="Kalinga" pitchFamily="34" charset="0"/>
              <a:cs typeface="Kalinga" pitchFamily="34" charset="0"/>
            </a:rPr>
            <a:t> que realizan procesos de transferencia y asimilación de políticas de posgrado?</a:t>
          </a:r>
        </a:p>
      </dsp:txBody>
      <dsp:txXfrm>
        <a:off x="61256" y="1537070"/>
        <a:ext cx="3477888" cy="1132313"/>
      </dsp:txXfrm>
    </dsp:sp>
    <dsp:sp modelId="{E16F707D-CA85-4A68-BC89-56B0EB22368C}">
      <dsp:nvSpPr>
        <dsp:cNvPr id="0" name=""/>
        <dsp:cNvSpPr/>
      </dsp:nvSpPr>
      <dsp:spPr>
        <a:xfrm>
          <a:off x="0" y="2917839"/>
          <a:ext cx="3600400" cy="125482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Kalinga" pitchFamily="34" charset="0"/>
              <a:cs typeface="Kalinga" pitchFamily="34" charset="0"/>
            </a:rPr>
            <a:t>¿Cuáles son los obstáculos y </a:t>
          </a:r>
          <a:r>
            <a:rPr lang="es-MX" sz="14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resistencias</a:t>
          </a:r>
          <a:r>
            <a:rPr lang="es-MX" sz="1400" kern="1200" dirty="0" smtClean="0">
              <a:solidFill>
                <a:srgbClr val="C00000"/>
              </a:solidFill>
              <a:latin typeface="Kalinga" pitchFamily="34" charset="0"/>
              <a:cs typeface="Kalinga" pitchFamily="34" charset="0"/>
            </a:rPr>
            <a:t> </a:t>
          </a:r>
          <a:r>
            <a:rPr lang="es-MX" sz="1400" kern="1200" dirty="0" smtClean="0">
              <a:latin typeface="Kalinga" pitchFamily="34" charset="0"/>
              <a:cs typeface="Kalinga" pitchFamily="34" charset="0"/>
            </a:rPr>
            <a:t>en la operación?</a:t>
          </a:r>
          <a:endParaRPr lang="es-MX" sz="1400" kern="1200" dirty="0">
            <a:latin typeface="Kalinga" pitchFamily="34" charset="0"/>
            <a:cs typeface="Kalinga" pitchFamily="34" charset="0"/>
          </a:endParaRPr>
        </a:p>
      </dsp:txBody>
      <dsp:txXfrm>
        <a:off x="61256" y="2979095"/>
        <a:ext cx="3477888" cy="113231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1CD0F-1A5A-41E8-80B7-379A88E1639A}">
      <dsp:nvSpPr>
        <dsp:cNvPr id="0" name=""/>
        <dsp:cNvSpPr/>
      </dsp:nvSpPr>
      <dsp:spPr>
        <a:xfrm>
          <a:off x="0" y="702449"/>
          <a:ext cx="3347863" cy="1521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Kalinga" pitchFamily="34" charset="0"/>
              <a:cs typeface="Kalinga" pitchFamily="34" charset="0"/>
            </a:rPr>
            <a:t>¿Cuáles son los </a:t>
          </a:r>
          <a:r>
            <a:rPr lang="es-MX" sz="1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efectos </a:t>
          </a:r>
          <a:r>
            <a:rPr lang="es-MX" sz="1400" kern="1200" dirty="0" smtClean="0">
              <a:latin typeface="Kalinga" pitchFamily="34" charset="0"/>
              <a:cs typeface="Kalinga" pitchFamily="34" charset="0"/>
            </a:rPr>
            <a:t>esperados y colaterales de la puesta en marcha de las estrategias de política en los programas, las instituciones y el sistema educativo?</a:t>
          </a:r>
          <a:endParaRPr lang="es-MX" sz="1400" kern="1200" dirty="0">
            <a:latin typeface="Kalinga" pitchFamily="34" charset="0"/>
            <a:cs typeface="Kalinga" pitchFamily="34" charset="0"/>
          </a:endParaRPr>
        </a:p>
      </dsp:txBody>
      <dsp:txXfrm>
        <a:off x="74249" y="776698"/>
        <a:ext cx="3199365" cy="13725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83114-25FD-4D92-927E-7856D6567EE5}">
      <dsp:nvSpPr>
        <dsp:cNvPr id="0" name=""/>
        <dsp:cNvSpPr/>
      </dsp:nvSpPr>
      <dsp:spPr>
        <a:xfrm>
          <a:off x="909" y="0"/>
          <a:ext cx="2365238" cy="464137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Kalinga" pitchFamily="34" charset="0"/>
              <a:cs typeface="Kalinga" pitchFamily="34" charset="0"/>
            </a:rPr>
            <a:t>Procesos de transferencia</a:t>
          </a:r>
          <a:endParaRPr lang="es-MX" sz="2000" kern="1200" dirty="0">
            <a:latin typeface="Kalinga" pitchFamily="34" charset="0"/>
            <a:cs typeface="Kalinga" pitchFamily="34" charset="0"/>
          </a:endParaRPr>
        </a:p>
      </dsp:txBody>
      <dsp:txXfrm>
        <a:off x="909" y="0"/>
        <a:ext cx="2365238" cy="1392413"/>
      </dsp:txXfrm>
    </dsp:sp>
    <dsp:sp modelId="{B353315C-C506-40A5-9618-DE1A244AC36D}">
      <dsp:nvSpPr>
        <dsp:cNvPr id="0" name=""/>
        <dsp:cNvSpPr/>
      </dsp:nvSpPr>
      <dsp:spPr>
        <a:xfrm>
          <a:off x="237433" y="1392527"/>
          <a:ext cx="1892190" cy="676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Actores</a:t>
          </a:r>
        </a:p>
      </dsp:txBody>
      <dsp:txXfrm>
        <a:off x="257237" y="1412331"/>
        <a:ext cx="1852582" cy="636542"/>
      </dsp:txXfrm>
    </dsp:sp>
    <dsp:sp modelId="{FD204A94-80C8-48B5-9784-896AC419BFDA}">
      <dsp:nvSpPr>
        <dsp:cNvPr id="0" name=""/>
        <dsp:cNvSpPr/>
      </dsp:nvSpPr>
      <dsp:spPr>
        <a:xfrm>
          <a:off x="237433" y="2172700"/>
          <a:ext cx="1892190" cy="676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96086"/>
                <a:satOff val="2989"/>
                <a:lumOff val="240"/>
                <a:alphaOff val="0"/>
                <a:shade val="51000"/>
                <a:satMod val="130000"/>
              </a:schemeClr>
            </a:gs>
            <a:gs pos="80000">
              <a:schemeClr val="accent4">
                <a:hueOff val="-496086"/>
                <a:satOff val="2989"/>
                <a:lumOff val="240"/>
                <a:alphaOff val="0"/>
                <a:shade val="93000"/>
                <a:satMod val="130000"/>
              </a:schemeClr>
            </a:gs>
            <a:gs pos="100000">
              <a:schemeClr val="accent4">
                <a:hueOff val="-496086"/>
                <a:satOff val="2989"/>
                <a:lumOff val="2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Tipologías</a:t>
          </a:r>
          <a:endParaRPr lang="es-MX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257237" y="2192504"/>
        <a:ext cx="1852582" cy="636542"/>
      </dsp:txXfrm>
    </dsp:sp>
    <dsp:sp modelId="{58571A5A-E8C8-4AA2-91D7-E85789DE583B}">
      <dsp:nvSpPr>
        <dsp:cNvPr id="0" name=""/>
        <dsp:cNvSpPr/>
      </dsp:nvSpPr>
      <dsp:spPr>
        <a:xfrm>
          <a:off x="237433" y="2952873"/>
          <a:ext cx="1892190" cy="676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92171"/>
                <a:satOff val="5978"/>
                <a:lumOff val="479"/>
                <a:alphaOff val="0"/>
                <a:shade val="51000"/>
                <a:satMod val="130000"/>
              </a:schemeClr>
            </a:gs>
            <a:gs pos="80000">
              <a:schemeClr val="accent4">
                <a:hueOff val="-992171"/>
                <a:satOff val="5978"/>
                <a:lumOff val="479"/>
                <a:alphaOff val="0"/>
                <a:shade val="93000"/>
                <a:satMod val="130000"/>
              </a:schemeClr>
            </a:gs>
            <a:gs pos="100000">
              <a:schemeClr val="accent4">
                <a:hueOff val="-992171"/>
                <a:satOff val="5978"/>
                <a:lumOff val="4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Trayectorias</a:t>
          </a:r>
          <a:endParaRPr lang="es-MX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257237" y="2972677"/>
        <a:ext cx="1852582" cy="636542"/>
      </dsp:txXfrm>
    </dsp:sp>
    <dsp:sp modelId="{8E019A90-F03E-41B0-A3B8-FCC3518A85EE}">
      <dsp:nvSpPr>
        <dsp:cNvPr id="0" name=""/>
        <dsp:cNvSpPr/>
      </dsp:nvSpPr>
      <dsp:spPr>
        <a:xfrm>
          <a:off x="237433" y="3733046"/>
          <a:ext cx="1892190" cy="676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Contenidos </a:t>
          </a:r>
          <a:endParaRPr lang="es-MX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257237" y="3752850"/>
        <a:ext cx="1852582" cy="636542"/>
      </dsp:txXfrm>
    </dsp:sp>
    <dsp:sp modelId="{D6485462-E739-4DB7-8484-950EC8FAA9B7}">
      <dsp:nvSpPr>
        <dsp:cNvPr id="0" name=""/>
        <dsp:cNvSpPr/>
      </dsp:nvSpPr>
      <dsp:spPr>
        <a:xfrm>
          <a:off x="2543540" y="0"/>
          <a:ext cx="2365238" cy="464137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Kalinga" pitchFamily="34" charset="0"/>
              <a:cs typeface="Kalinga" pitchFamily="34" charset="0"/>
            </a:rPr>
            <a:t>Interpretaciones de los actores</a:t>
          </a:r>
          <a:endParaRPr lang="es-MX" sz="2000" kern="1200" dirty="0">
            <a:latin typeface="Kalinga" pitchFamily="34" charset="0"/>
            <a:cs typeface="Kalinga" pitchFamily="34" charset="0"/>
          </a:endParaRPr>
        </a:p>
      </dsp:txBody>
      <dsp:txXfrm>
        <a:off x="2543540" y="0"/>
        <a:ext cx="2365238" cy="1392413"/>
      </dsp:txXfrm>
    </dsp:sp>
    <dsp:sp modelId="{4916C089-3D34-425E-AA4F-3E7356CFB50B}">
      <dsp:nvSpPr>
        <dsp:cNvPr id="0" name=""/>
        <dsp:cNvSpPr/>
      </dsp:nvSpPr>
      <dsp:spPr>
        <a:xfrm>
          <a:off x="2780064" y="1392527"/>
          <a:ext cx="1892190" cy="676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84342"/>
                <a:satOff val="11955"/>
                <a:lumOff val="958"/>
                <a:alphaOff val="0"/>
                <a:shade val="51000"/>
                <a:satMod val="130000"/>
              </a:schemeClr>
            </a:gs>
            <a:gs pos="80000">
              <a:schemeClr val="accent4">
                <a:hueOff val="-1984342"/>
                <a:satOff val="11955"/>
                <a:lumOff val="958"/>
                <a:alphaOff val="0"/>
                <a:shade val="93000"/>
                <a:satMod val="130000"/>
              </a:schemeClr>
            </a:gs>
            <a:gs pos="100000">
              <a:schemeClr val="accent4">
                <a:hueOff val="-1984342"/>
                <a:satOff val="11955"/>
                <a:lumOff val="9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Efectos de la implantación del PNPC</a:t>
          </a:r>
          <a:endParaRPr lang="es-MX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2799868" y="1412331"/>
        <a:ext cx="1852582" cy="636542"/>
      </dsp:txXfrm>
    </dsp:sp>
    <dsp:sp modelId="{63A26E0C-7AC3-4D62-8A7D-2E5192E42481}">
      <dsp:nvSpPr>
        <dsp:cNvPr id="0" name=""/>
        <dsp:cNvSpPr/>
      </dsp:nvSpPr>
      <dsp:spPr>
        <a:xfrm>
          <a:off x="2780064" y="2172700"/>
          <a:ext cx="1892190" cy="676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480428"/>
                <a:satOff val="14944"/>
                <a:lumOff val="1198"/>
                <a:alphaOff val="0"/>
                <a:shade val="51000"/>
                <a:satMod val="130000"/>
              </a:schemeClr>
            </a:gs>
            <a:gs pos="80000">
              <a:schemeClr val="accent4">
                <a:hueOff val="-2480428"/>
                <a:satOff val="14944"/>
                <a:lumOff val="1198"/>
                <a:alphaOff val="0"/>
                <a:shade val="93000"/>
                <a:satMod val="130000"/>
              </a:schemeClr>
            </a:gs>
            <a:gs pos="100000">
              <a:schemeClr val="accent4">
                <a:hueOff val="-2480428"/>
                <a:satOff val="14944"/>
                <a:lumOff val="11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Orientación y operación de programas</a:t>
          </a:r>
          <a:endParaRPr lang="es-MX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2799868" y="2192504"/>
        <a:ext cx="1852582" cy="636542"/>
      </dsp:txXfrm>
    </dsp:sp>
    <dsp:sp modelId="{26FC6A80-3333-47C2-B22B-5CA6C2BEFE33}">
      <dsp:nvSpPr>
        <dsp:cNvPr id="0" name=""/>
        <dsp:cNvSpPr/>
      </dsp:nvSpPr>
      <dsp:spPr>
        <a:xfrm>
          <a:off x="2780064" y="2952873"/>
          <a:ext cx="1892190" cy="676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Organización y políticas institucionales de IES</a:t>
          </a:r>
          <a:endParaRPr lang="es-MX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2799868" y="2972677"/>
        <a:ext cx="1852582" cy="636542"/>
      </dsp:txXfrm>
    </dsp:sp>
    <dsp:sp modelId="{DD2AD3EC-A8E4-448E-842D-6C3CEC67A0BE}">
      <dsp:nvSpPr>
        <dsp:cNvPr id="0" name=""/>
        <dsp:cNvSpPr/>
      </dsp:nvSpPr>
      <dsp:spPr>
        <a:xfrm>
          <a:off x="2780064" y="3733046"/>
          <a:ext cx="1892190" cy="676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472599"/>
                <a:satOff val="20921"/>
                <a:lumOff val="1677"/>
                <a:alphaOff val="0"/>
                <a:shade val="51000"/>
                <a:satMod val="130000"/>
              </a:schemeClr>
            </a:gs>
            <a:gs pos="80000">
              <a:schemeClr val="accent4">
                <a:hueOff val="-3472599"/>
                <a:satOff val="20921"/>
                <a:lumOff val="1677"/>
                <a:alphaOff val="0"/>
                <a:shade val="93000"/>
                <a:satMod val="130000"/>
              </a:schemeClr>
            </a:gs>
            <a:gs pos="100000">
              <a:schemeClr val="accent4">
                <a:hueOff val="-3472599"/>
                <a:satOff val="20921"/>
                <a:lumOff val="16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Fortalecimiento del posgrado nacional</a:t>
          </a:r>
          <a:endParaRPr lang="es-MX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2799868" y="3752850"/>
        <a:ext cx="1852582" cy="636542"/>
      </dsp:txXfrm>
    </dsp:sp>
    <dsp:sp modelId="{5BADFC45-C513-4D6B-A6DF-403424116396}">
      <dsp:nvSpPr>
        <dsp:cNvPr id="0" name=""/>
        <dsp:cNvSpPr/>
      </dsp:nvSpPr>
      <dsp:spPr>
        <a:xfrm>
          <a:off x="5086172" y="0"/>
          <a:ext cx="2365238" cy="464137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Kalinga" pitchFamily="34" charset="0"/>
              <a:cs typeface="Kalinga" pitchFamily="34" charset="0"/>
            </a:rPr>
            <a:t>Ocurrencia de efectos no esperados</a:t>
          </a:r>
          <a:endParaRPr lang="es-MX" sz="1800" kern="1200" dirty="0">
            <a:latin typeface="Kalinga" pitchFamily="34" charset="0"/>
            <a:cs typeface="Kalinga" pitchFamily="34" charset="0"/>
          </a:endParaRPr>
        </a:p>
      </dsp:txBody>
      <dsp:txXfrm>
        <a:off x="5086172" y="0"/>
        <a:ext cx="2365238" cy="1392413"/>
      </dsp:txXfrm>
    </dsp:sp>
    <dsp:sp modelId="{4188F151-6DFA-42EE-8E1E-606E6F5A7D13}">
      <dsp:nvSpPr>
        <dsp:cNvPr id="0" name=""/>
        <dsp:cNvSpPr/>
      </dsp:nvSpPr>
      <dsp:spPr>
        <a:xfrm>
          <a:off x="5322695" y="1393773"/>
          <a:ext cx="1892190" cy="1399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68684"/>
                <a:satOff val="23910"/>
                <a:lumOff val="1916"/>
                <a:alphaOff val="0"/>
                <a:shade val="51000"/>
                <a:satMod val="130000"/>
              </a:schemeClr>
            </a:gs>
            <a:gs pos="80000">
              <a:schemeClr val="accent4">
                <a:hueOff val="-3968684"/>
                <a:satOff val="23910"/>
                <a:lumOff val="1916"/>
                <a:alphaOff val="0"/>
                <a:shade val="93000"/>
                <a:satMod val="130000"/>
              </a:schemeClr>
            </a:gs>
            <a:gs pos="100000">
              <a:schemeClr val="accent4">
                <a:hueOff val="-3968684"/>
                <a:satOff val="23910"/>
                <a:lumOff val="19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En la orientación de los programas</a:t>
          </a:r>
          <a:endParaRPr lang="es-MX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5363683" y="1434761"/>
        <a:ext cx="1810214" cy="1317463"/>
      </dsp:txXfrm>
    </dsp:sp>
    <dsp:sp modelId="{D528623D-9AA4-456F-ADA5-D425EA71DE8D}">
      <dsp:nvSpPr>
        <dsp:cNvPr id="0" name=""/>
        <dsp:cNvSpPr/>
      </dsp:nvSpPr>
      <dsp:spPr>
        <a:xfrm>
          <a:off x="5322695" y="3008511"/>
          <a:ext cx="1892190" cy="1399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Esfuerzos institucionales de cumplimiento de parámetros</a:t>
          </a:r>
          <a:endParaRPr lang="es-MX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5363683" y="3049499"/>
        <a:ext cx="1810214" cy="131746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4EB1F-2F34-414B-B545-48A7F3E72D27}">
      <dsp:nvSpPr>
        <dsp:cNvPr id="0" name=""/>
        <dsp:cNvSpPr/>
      </dsp:nvSpPr>
      <dsp:spPr>
        <a:xfrm>
          <a:off x="0" y="62947"/>
          <a:ext cx="6768752" cy="617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Enfoques actuales de políticas públicas</a:t>
          </a:r>
        </a:p>
      </dsp:txBody>
      <dsp:txXfrm>
        <a:off x="30157" y="93104"/>
        <a:ext cx="6708438" cy="557446"/>
      </dsp:txXfrm>
    </dsp:sp>
    <dsp:sp modelId="{2448F2D7-0A33-4D0A-A327-FFEB4496A99A}">
      <dsp:nvSpPr>
        <dsp:cNvPr id="0" name=""/>
        <dsp:cNvSpPr/>
      </dsp:nvSpPr>
      <dsp:spPr>
        <a:xfrm>
          <a:off x="0" y="775747"/>
          <a:ext cx="6768752" cy="617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Transferencia de </a:t>
          </a:r>
          <a:r>
            <a:rPr lang="es-MX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políticas (</a:t>
          </a:r>
          <a:r>
            <a:rPr lang="es-MX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Dolowitz</a:t>
          </a:r>
          <a:r>
            <a:rPr lang="es-MX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 y </a:t>
          </a:r>
          <a:r>
            <a:rPr lang="es-MX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Marsh</a:t>
          </a:r>
          <a:r>
            <a:rPr lang="es-MX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) </a:t>
          </a:r>
          <a:endParaRPr lang="es-MX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30157" y="805904"/>
        <a:ext cx="6708438" cy="557446"/>
      </dsp:txXfrm>
    </dsp:sp>
    <dsp:sp modelId="{1DFAC6EC-27F6-48A9-BFD7-A5D24F6DA066}">
      <dsp:nvSpPr>
        <dsp:cNvPr id="0" name=""/>
        <dsp:cNvSpPr/>
      </dsp:nvSpPr>
      <dsp:spPr>
        <a:xfrm>
          <a:off x="0" y="1488547"/>
          <a:ext cx="6768752" cy="617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Tipología de instituciones </a:t>
          </a:r>
          <a:r>
            <a:rPr lang="es-MX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 (</a:t>
          </a:r>
          <a:r>
            <a:rPr lang="es-MX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Karran</a:t>
          </a:r>
          <a:r>
            <a:rPr lang="es-MX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)</a:t>
          </a:r>
          <a:endParaRPr lang="es-MX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30157" y="1518704"/>
        <a:ext cx="6708438" cy="557446"/>
      </dsp:txXfrm>
    </dsp:sp>
    <dsp:sp modelId="{D5EA67F9-4908-409A-8578-7BD96630A7A9}">
      <dsp:nvSpPr>
        <dsp:cNvPr id="0" name=""/>
        <dsp:cNvSpPr/>
      </dsp:nvSpPr>
      <dsp:spPr>
        <a:xfrm>
          <a:off x="0" y="2201347"/>
          <a:ext cx="6768752" cy="617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Tipología de </a:t>
          </a:r>
          <a:r>
            <a:rPr lang="es-MX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políticas (</a:t>
          </a:r>
          <a:r>
            <a:rPr lang="es-MX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Lowi</a:t>
          </a:r>
          <a:r>
            <a:rPr lang="es-MX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) </a:t>
          </a:r>
          <a:endParaRPr lang="es-MX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30157" y="2231504"/>
        <a:ext cx="6708438" cy="557446"/>
      </dsp:txXfrm>
    </dsp:sp>
    <dsp:sp modelId="{DCDEE056-F2C8-4D67-A10B-65E73B93C6F3}">
      <dsp:nvSpPr>
        <dsp:cNvPr id="0" name=""/>
        <dsp:cNvSpPr/>
      </dsp:nvSpPr>
      <dsp:spPr>
        <a:xfrm>
          <a:off x="0" y="2914147"/>
          <a:ext cx="6768752" cy="617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Teoría del Principal - Agente</a:t>
          </a:r>
        </a:p>
      </dsp:txBody>
      <dsp:txXfrm>
        <a:off x="30157" y="2944304"/>
        <a:ext cx="6708438" cy="557446"/>
      </dsp:txXfrm>
    </dsp:sp>
    <dsp:sp modelId="{533E4252-5E87-4D19-BF9B-17E073DC1C81}">
      <dsp:nvSpPr>
        <dsp:cNvPr id="0" name=""/>
        <dsp:cNvSpPr/>
      </dsp:nvSpPr>
      <dsp:spPr>
        <a:xfrm>
          <a:off x="0" y="3626947"/>
          <a:ext cx="6768752" cy="617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Marco de las coaliciones promotoras </a:t>
          </a:r>
          <a:r>
            <a:rPr lang="es-MX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(</a:t>
          </a:r>
          <a:r>
            <a:rPr lang="es-MX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Sabatier</a:t>
          </a:r>
          <a:r>
            <a:rPr lang="es-MX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)</a:t>
          </a:r>
          <a:endParaRPr lang="es-MX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30157" y="3657104"/>
        <a:ext cx="6708438" cy="557446"/>
      </dsp:txXfrm>
    </dsp:sp>
    <dsp:sp modelId="{511574E3-EA6F-4F10-949D-B0DAD20C9552}">
      <dsp:nvSpPr>
        <dsp:cNvPr id="0" name=""/>
        <dsp:cNvSpPr/>
      </dsp:nvSpPr>
      <dsp:spPr>
        <a:xfrm>
          <a:off x="0" y="4339747"/>
          <a:ext cx="6768752" cy="617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Redes de políticas</a:t>
          </a:r>
        </a:p>
      </dsp:txBody>
      <dsp:txXfrm>
        <a:off x="30157" y="4369904"/>
        <a:ext cx="6708438" cy="557446"/>
      </dsp:txXfrm>
    </dsp:sp>
    <dsp:sp modelId="{2D2494E3-78C4-4B53-94F4-D4F32B6281C3}">
      <dsp:nvSpPr>
        <dsp:cNvPr id="0" name=""/>
        <dsp:cNvSpPr/>
      </dsp:nvSpPr>
      <dsp:spPr>
        <a:xfrm>
          <a:off x="0" y="5052548"/>
          <a:ext cx="6768752" cy="617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Cambio institucional</a:t>
          </a:r>
        </a:p>
      </dsp:txBody>
      <dsp:txXfrm>
        <a:off x="30157" y="5082705"/>
        <a:ext cx="6708438" cy="55744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FA080-8750-4CDB-8434-FA296042931E}">
      <dsp:nvSpPr>
        <dsp:cNvPr id="0" name=""/>
        <dsp:cNvSpPr/>
      </dsp:nvSpPr>
      <dsp:spPr>
        <a:xfrm>
          <a:off x="0" y="0"/>
          <a:ext cx="5267385" cy="897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La hipótesis que soporta la Política (coherencia)</a:t>
          </a:r>
          <a:endParaRPr lang="es-MX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26277" y="26277"/>
        <a:ext cx="4194290" cy="844625"/>
      </dsp:txXfrm>
    </dsp:sp>
    <dsp:sp modelId="{E5FA3944-E149-4560-9F21-77469BE2220F}">
      <dsp:nvSpPr>
        <dsp:cNvPr id="0" name=""/>
        <dsp:cNvSpPr/>
      </dsp:nvSpPr>
      <dsp:spPr>
        <a:xfrm>
          <a:off x="393343" y="1021787"/>
          <a:ext cx="5267385" cy="897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La forma como esta hipótesis se transforma en estrategia</a:t>
          </a:r>
        </a:p>
      </dsp:txBody>
      <dsp:txXfrm>
        <a:off x="419620" y="1048064"/>
        <a:ext cx="4238321" cy="844625"/>
      </dsp:txXfrm>
    </dsp:sp>
    <dsp:sp modelId="{598F3F22-5531-4C42-89AE-707695476ABE}">
      <dsp:nvSpPr>
        <dsp:cNvPr id="0" name=""/>
        <dsp:cNvSpPr/>
      </dsp:nvSpPr>
      <dsp:spPr>
        <a:xfrm>
          <a:off x="786687" y="2043574"/>
          <a:ext cx="5267385" cy="89717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La forma en que la estrategia se implanta (procesos, trayectorias, actores)</a:t>
          </a:r>
        </a:p>
      </dsp:txBody>
      <dsp:txXfrm>
        <a:off x="812964" y="2069851"/>
        <a:ext cx="4238321" cy="844625"/>
      </dsp:txXfrm>
    </dsp:sp>
    <dsp:sp modelId="{DD71573B-18CA-41BA-8625-D3E2E930C794}">
      <dsp:nvSpPr>
        <dsp:cNvPr id="0" name=""/>
        <dsp:cNvSpPr/>
      </dsp:nvSpPr>
      <dsp:spPr>
        <a:xfrm>
          <a:off x="1180031" y="3065361"/>
          <a:ext cx="5267385" cy="89717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Los resultados obtenidos de la implantación (en niveles programa, IES, posgrado)</a:t>
          </a:r>
        </a:p>
      </dsp:txBody>
      <dsp:txXfrm>
        <a:off x="1206308" y="3091638"/>
        <a:ext cx="4238321" cy="844625"/>
      </dsp:txXfrm>
    </dsp:sp>
    <dsp:sp modelId="{ACEBC4B4-A33D-4F1B-B0DD-DA427388B187}">
      <dsp:nvSpPr>
        <dsp:cNvPr id="0" name=""/>
        <dsp:cNvSpPr/>
      </dsp:nvSpPr>
      <dsp:spPr>
        <a:xfrm>
          <a:off x="1573374" y="4087148"/>
          <a:ext cx="5267385" cy="897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La vinculación entre los resultados obtenidos y la hipótesis inicial (efectividad)</a:t>
          </a:r>
          <a:endParaRPr lang="es-MX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1599651" y="4113425"/>
        <a:ext cx="4238321" cy="844625"/>
      </dsp:txXfrm>
    </dsp:sp>
    <dsp:sp modelId="{395B3F0A-FD5E-46D6-BACD-666021D0BE5E}">
      <dsp:nvSpPr>
        <dsp:cNvPr id="0" name=""/>
        <dsp:cNvSpPr/>
      </dsp:nvSpPr>
      <dsp:spPr>
        <a:xfrm>
          <a:off x="4684218" y="655439"/>
          <a:ext cx="583166" cy="58316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>
            <a:latin typeface="Kalinga" pitchFamily="34" charset="0"/>
            <a:cs typeface="Kalinga" pitchFamily="34" charset="0"/>
          </a:endParaRPr>
        </a:p>
      </dsp:txBody>
      <dsp:txXfrm>
        <a:off x="4815430" y="655439"/>
        <a:ext cx="320742" cy="438832"/>
      </dsp:txXfrm>
    </dsp:sp>
    <dsp:sp modelId="{73B409BE-A24E-4E0A-84B6-1155B3382E10}">
      <dsp:nvSpPr>
        <dsp:cNvPr id="0" name=""/>
        <dsp:cNvSpPr/>
      </dsp:nvSpPr>
      <dsp:spPr>
        <a:xfrm>
          <a:off x="5077562" y="1677226"/>
          <a:ext cx="583166" cy="58316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>
            <a:latin typeface="Kalinga" pitchFamily="34" charset="0"/>
            <a:cs typeface="Kalinga" pitchFamily="34" charset="0"/>
          </a:endParaRPr>
        </a:p>
      </dsp:txBody>
      <dsp:txXfrm>
        <a:off x="5208774" y="1677226"/>
        <a:ext cx="320742" cy="438832"/>
      </dsp:txXfrm>
    </dsp:sp>
    <dsp:sp modelId="{23D04CDF-26BB-4CFF-B79E-422FB92A5C12}">
      <dsp:nvSpPr>
        <dsp:cNvPr id="0" name=""/>
        <dsp:cNvSpPr/>
      </dsp:nvSpPr>
      <dsp:spPr>
        <a:xfrm>
          <a:off x="5470906" y="2684060"/>
          <a:ext cx="583166" cy="58316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>
            <a:latin typeface="Kalinga" pitchFamily="34" charset="0"/>
            <a:cs typeface="Kalinga" pitchFamily="34" charset="0"/>
          </a:endParaRPr>
        </a:p>
      </dsp:txBody>
      <dsp:txXfrm>
        <a:off x="5602118" y="2684060"/>
        <a:ext cx="320742" cy="438832"/>
      </dsp:txXfrm>
    </dsp:sp>
    <dsp:sp modelId="{5FE1822B-966F-4768-AD2A-FD3EAEE64FDA}">
      <dsp:nvSpPr>
        <dsp:cNvPr id="0" name=""/>
        <dsp:cNvSpPr/>
      </dsp:nvSpPr>
      <dsp:spPr>
        <a:xfrm>
          <a:off x="5864249" y="3715816"/>
          <a:ext cx="583166" cy="58316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>
            <a:latin typeface="Kalinga" pitchFamily="34" charset="0"/>
            <a:cs typeface="Kalinga" pitchFamily="34" charset="0"/>
          </a:endParaRPr>
        </a:p>
      </dsp:txBody>
      <dsp:txXfrm>
        <a:off x="5995461" y="3715816"/>
        <a:ext cx="320742" cy="43883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F3224-FF70-45E9-B2E5-5B71221A2522}">
      <dsp:nvSpPr>
        <dsp:cNvPr id="0" name=""/>
        <dsp:cNvSpPr/>
      </dsp:nvSpPr>
      <dsp:spPr>
        <a:xfrm>
          <a:off x="3387" y="0"/>
          <a:ext cx="3258783" cy="4320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Kalinga" pitchFamily="34" charset="0"/>
              <a:cs typeface="Kalinga" pitchFamily="34" charset="0"/>
            </a:rPr>
            <a:t>Política como discurso (</a:t>
          </a:r>
          <a:r>
            <a:rPr lang="es-MX" sz="1600" kern="1200" dirty="0" err="1" smtClean="0">
              <a:latin typeface="Kalinga" pitchFamily="34" charset="0"/>
              <a:cs typeface="Kalinga" pitchFamily="34" charset="0"/>
            </a:rPr>
            <a:t>Ball</a:t>
          </a:r>
          <a:r>
            <a:rPr lang="es-MX" sz="1600" kern="1200" dirty="0" smtClean="0">
              <a:latin typeface="Kalinga" pitchFamily="34" charset="0"/>
              <a:cs typeface="Kalinga" pitchFamily="34" charset="0"/>
            </a:rPr>
            <a:t>)</a:t>
          </a:r>
          <a:endParaRPr lang="es-MX" sz="1600" kern="1200" dirty="0">
            <a:latin typeface="Kalinga" pitchFamily="34" charset="0"/>
            <a:cs typeface="Kalinga" pitchFamily="34" charset="0"/>
          </a:endParaRPr>
        </a:p>
      </dsp:txBody>
      <dsp:txXfrm>
        <a:off x="3387" y="0"/>
        <a:ext cx="3258783" cy="1296144"/>
      </dsp:txXfrm>
    </dsp:sp>
    <dsp:sp modelId="{7A8C3292-47E9-479F-B100-8D05DE2A2B79}">
      <dsp:nvSpPr>
        <dsp:cNvPr id="0" name=""/>
        <dsp:cNvSpPr/>
      </dsp:nvSpPr>
      <dsp:spPr>
        <a:xfrm>
          <a:off x="329266" y="1296882"/>
          <a:ext cx="2607027" cy="9050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Producción de verdad y conocimiento</a:t>
          </a:r>
          <a:endParaRPr lang="es-MX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355773" y="1323389"/>
        <a:ext cx="2554013" cy="852008"/>
      </dsp:txXfrm>
    </dsp:sp>
    <dsp:sp modelId="{12DCDFA8-6487-44C4-AF47-B78878F704D7}">
      <dsp:nvSpPr>
        <dsp:cNvPr id="0" name=""/>
        <dsp:cNvSpPr/>
      </dsp:nvSpPr>
      <dsp:spPr>
        <a:xfrm>
          <a:off x="329266" y="2328692"/>
          <a:ext cx="2607027" cy="8241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shade val="51000"/>
                <a:satMod val="130000"/>
              </a:schemeClr>
            </a:gs>
            <a:gs pos="80000">
              <a:schemeClr val="accent4">
                <a:hueOff val="-744128"/>
                <a:satOff val="4483"/>
                <a:lumOff val="359"/>
                <a:alphaOff val="0"/>
                <a:shade val="93000"/>
                <a:satMod val="13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Genera consensos por incorporación de ideas en sistemas de creencias de actores</a:t>
          </a:r>
          <a:endParaRPr lang="es-MX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353404" y="2352830"/>
        <a:ext cx="2558751" cy="775842"/>
      </dsp:txXfrm>
    </dsp:sp>
    <dsp:sp modelId="{19EBC3AB-D771-4028-98A9-29D3F6BB166D}">
      <dsp:nvSpPr>
        <dsp:cNvPr id="0" name=""/>
        <dsp:cNvSpPr/>
      </dsp:nvSpPr>
      <dsp:spPr>
        <a:xfrm>
          <a:off x="329266" y="3279598"/>
          <a:ext cx="2607027" cy="8241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ANÁLISIS DE POLÍTICAS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(POLICY ANALYSIS)</a:t>
          </a:r>
          <a:endParaRPr lang="es-MX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353404" y="3303736"/>
        <a:ext cx="2558751" cy="775842"/>
      </dsp:txXfrm>
    </dsp:sp>
    <dsp:sp modelId="{21025471-68DD-4362-BF41-729B17678A11}">
      <dsp:nvSpPr>
        <dsp:cNvPr id="0" name=""/>
        <dsp:cNvSpPr/>
      </dsp:nvSpPr>
      <dsp:spPr>
        <a:xfrm>
          <a:off x="3506580" y="0"/>
          <a:ext cx="3258783" cy="4320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Política como proceso</a:t>
          </a:r>
          <a:endParaRPr lang="es-MX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3506580" y="0"/>
        <a:ext cx="3258783" cy="1296144"/>
      </dsp:txXfrm>
    </dsp:sp>
    <dsp:sp modelId="{63C199DE-0416-441A-9217-1803916FB397}">
      <dsp:nvSpPr>
        <dsp:cNvPr id="0" name=""/>
        <dsp:cNvSpPr/>
      </dsp:nvSpPr>
      <dsp:spPr>
        <a:xfrm>
          <a:off x="3832458" y="1296249"/>
          <a:ext cx="2607027" cy="629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Participación de múltiples actores</a:t>
          </a:r>
          <a:endParaRPr lang="es-MX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3850893" y="1314684"/>
        <a:ext cx="2570157" cy="592531"/>
      </dsp:txXfrm>
    </dsp:sp>
    <dsp:sp modelId="{2827CF79-27FC-4CA6-9DA6-6484F7307B2D}">
      <dsp:nvSpPr>
        <dsp:cNvPr id="0" name=""/>
        <dsp:cNvSpPr/>
      </dsp:nvSpPr>
      <dsp:spPr>
        <a:xfrm>
          <a:off x="3832458" y="2022482"/>
          <a:ext cx="2607027" cy="629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Contextos cambiantes y diversos</a:t>
          </a:r>
          <a:endParaRPr lang="es-MX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3850893" y="2040917"/>
        <a:ext cx="2570157" cy="592531"/>
      </dsp:txXfrm>
    </dsp:sp>
    <dsp:sp modelId="{135C7FF3-F7B6-44CD-B904-5593EC869821}">
      <dsp:nvSpPr>
        <dsp:cNvPr id="0" name=""/>
        <dsp:cNvSpPr/>
      </dsp:nvSpPr>
      <dsp:spPr>
        <a:xfrm>
          <a:off x="3832458" y="2748715"/>
          <a:ext cx="2607027" cy="629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shade val="51000"/>
                <a:satMod val="130000"/>
              </a:schemeClr>
            </a:gs>
            <a:gs pos="80000">
              <a:schemeClr val="accent4">
                <a:hueOff val="-3720641"/>
                <a:satOff val="22416"/>
                <a:lumOff val="1797"/>
                <a:alphaOff val="0"/>
                <a:shade val="93000"/>
                <a:satMod val="13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Necesidad de reconciliar demandas contradictorias o conflictivas</a:t>
          </a:r>
          <a:endParaRPr lang="es-MX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3850893" y="2767150"/>
        <a:ext cx="2570157" cy="592531"/>
      </dsp:txXfrm>
    </dsp:sp>
    <dsp:sp modelId="{D8760FFC-8536-4A81-BE03-C4BE91F90264}">
      <dsp:nvSpPr>
        <dsp:cNvPr id="0" name=""/>
        <dsp:cNvSpPr/>
      </dsp:nvSpPr>
      <dsp:spPr>
        <a:xfrm>
          <a:off x="3832458" y="3474948"/>
          <a:ext cx="2607027" cy="629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ESTUDIOS DE PROCESOS DE POLÍTICAS  (POLICYMAKING STUDIES OR POLICY RESEARCH</a:t>
          </a:r>
          <a:r>
            <a:rPr lang="es-MX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)</a:t>
          </a:r>
          <a:endParaRPr lang="es-MX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3850893" y="3493383"/>
        <a:ext cx="2570157" cy="59253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1F298-601F-4D58-868A-6EEB692C1900}">
      <dsp:nvSpPr>
        <dsp:cNvPr id="0" name=""/>
        <dsp:cNvSpPr/>
      </dsp:nvSpPr>
      <dsp:spPr>
        <a:xfrm>
          <a:off x="3926" y="0"/>
          <a:ext cx="2951448" cy="115212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Dimensión Política (</a:t>
          </a:r>
          <a:r>
            <a:rPr lang="es-MX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Politic</a:t>
          </a:r>
          <a:r>
            <a:rPr lang="es-MX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cap="small" baseline="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Objetivo</a:t>
          </a:r>
          <a:endParaRPr lang="es-MX" sz="1800" b="1" kern="1200" cap="small" baseline="0" dirty="0">
            <a:solidFill>
              <a:srgbClr val="92D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37671" y="33745"/>
        <a:ext cx="2883958" cy="1084637"/>
      </dsp:txXfrm>
    </dsp:sp>
    <dsp:sp modelId="{5C83743A-259C-435D-9F22-BF5838A83DE1}">
      <dsp:nvSpPr>
        <dsp:cNvPr id="0" name=""/>
        <dsp:cNvSpPr/>
      </dsp:nvSpPr>
      <dsp:spPr>
        <a:xfrm>
          <a:off x="3359153" y="0"/>
          <a:ext cx="2973624" cy="115212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Dimensión Técnica (</a:t>
          </a:r>
          <a:r>
            <a:rPr lang="es-MX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Policy</a:t>
          </a:r>
          <a:r>
            <a:rPr lang="es-MX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cap="small" baseline="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Estrategia</a:t>
          </a:r>
          <a:endParaRPr lang="es-MX" sz="1800" b="1" kern="1200" cap="small" baseline="0" dirty="0">
            <a:solidFill>
              <a:srgbClr val="92D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3392898" y="33745"/>
        <a:ext cx="2906134" cy="108463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0ABC8-3155-4B61-99FD-DF61965E4AB4}">
      <dsp:nvSpPr>
        <dsp:cNvPr id="0" name=""/>
        <dsp:cNvSpPr/>
      </dsp:nvSpPr>
      <dsp:spPr>
        <a:xfrm>
          <a:off x="2207483" y="1108"/>
          <a:ext cx="1993149" cy="996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Kalinga" pitchFamily="34" charset="0"/>
              <a:cs typeface="Kalinga" pitchFamily="34" charset="0"/>
            </a:rPr>
            <a:t>la coherencia entre los propósitos y las estrategias</a:t>
          </a:r>
          <a:endParaRPr lang="es-MX" sz="1400" kern="1200" dirty="0">
            <a:latin typeface="Kalinga" pitchFamily="34" charset="0"/>
            <a:cs typeface="Kalinga" pitchFamily="34" charset="0"/>
          </a:endParaRPr>
        </a:p>
      </dsp:txBody>
      <dsp:txXfrm>
        <a:off x="2236672" y="30297"/>
        <a:ext cx="1934771" cy="938196"/>
      </dsp:txXfrm>
    </dsp:sp>
    <dsp:sp modelId="{56D8C565-BE5E-46A5-B314-7602F872771D}">
      <dsp:nvSpPr>
        <dsp:cNvPr id="0" name=""/>
        <dsp:cNvSpPr/>
      </dsp:nvSpPr>
      <dsp:spPr>
        <a:xfrm rot="3600000">
          <a:off x="3507597" y="1750244"/>
          <a:ext cx="1038658" cy="348801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>
            <a:latin typeface="Kalinga" pitchFamily="34" charset="0"/>
            <a:cs typeface="Kalinga" pitchFamily="34" charset="0"/>
          </a:endParaRPr>
        </a:p>
      </dsp:txBody>
      <dsp:txXfrm>
        <a:off x="3612237" y="1820004"/>
        <a:ext cx="829378" cy="209281"/>
      </dsp:txXfrm>
    </dsp:sp>
    <dsp:sp modelId="{0C756F68-9820-42B3-A67C-F9444F9B2B1F}">
      <dsp:nvSpPr>
        <dsp:cNvPr id="0" name=""/>
        <dsp:cNvSpPr/>
      </dsp:nvSpPr>
      <dsp:spPr>
        <a:xfrm>
          <a:off x="3853219" y="2851607"/>
          <a:ext cx="1993149" cy="996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Kalinga" pitchFamily="34" charset="0"/>
              <a:cs typeface="Kalinga" pitchFamily="34" charset="0"/>
            </a:rPr>
            <a:t>los procesos de comunicación y transferencia</a:t>
          </a:r>
        </a:p>
      </dsp:txBody>
      <dsp:txXfrm>
        <a:off x="3882408" y="2880796"/>
        <a:ext cx="1934771" cy="938196"/>
      </dsp:txXfrm>
    </dsp:sp>
    <dsp:sp modelId="{9CFB24CB-50A6-4223-AFDC-88A5A43AB61B}">
      <dsp:nvSpPr>
        <dsp:cNvPr id="0" name=""/>
        <dsp:cNvSpPr/>
      </dsp:nvSpPr>
      <dsp:spPr>
        <a:xfrm rot="10800000">
          <a:off x="2684729" y="3175494"/>
          <a:ext cx="1038658" cy="348801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>
            <a:latin typeface="Kalinga" pitchFamily="34" charset="0"/>
            <a:cs typeface="Kalinga" pitchFamily="34" charset="0"/>
          </a:endParaRPr>
        </a:p>
      </dsp:txBody>
      <dsp:txXfrm rot="10800000">
        <a:off x="2789369" y="3245254"/>
        <a:ext cx="829378" cy="209281"/>
      </dsp:txXfrm>
    </dsp:sp>
    <dsp:sp modelId="{C240D5E5-32D6-4C83-8363-80AA7BAB307F}">
      <dsp:nvSpPr>
        <dsp:cNvPr id="0" name=""/>
        <dsp:cNvSpPr/>
      </dsp:nvSpPr>
      <dsp:spPr>
        <a:xfrm>
          <a:off x="561747" y="2851607"/>
          <a:ext cx="1993149" cy="996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Kalinga" pitchFamily="34" charset="0"/>
              <a:cs typeface="Kalinga" pitchFamily="34" charset="0"/>
            </a:rPr>
            <a:t>la forma en que son recibidas, adoptadas o adaptadas por los diferentes actores</a:t>
          </a:r>
          <a:endParaRPr lang="es-MX" sz="1400" kern="1200" dirty="0">
            <a:latin typeface="Kalinga" pitchFamily="34" charset="0"/>
            <a:cs typeface="Kalinga" pitchFamily="34" charset="0"/>
          </a:endParaRPr>
        </a:p>
      </dsp:txBody>
      <dsp:txXfrm>
        <a:off x="590936" y="2880796"/>
        <a:ext cx="1934771" cy="938196"/>
      </dsp:txXfrm>
    </dsp:sp>
    <dsp:sp modelId="{F5321436-CDE6-495C-91E6-443AC85E4F33}">
      <dsp:nvSpPr>
        <dsp:cNvPr id="0" name=""/>
        <dsp:cNvSpPr/>
      </dsp:nvSpPr>
      <dsp:spPr>
        <a:xfrm rot="18000000">
          <a:off x="1861861" y="1750244"/>
          <a:ext cx="1038658" cy="348801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>
            <a:latin typeface="Kalinga" pitchFamily="34" charset="0"/>
            <a:cs typeface="Kalinga" pitchFamily="34" charset="0"/>
          </a:endParaRPr>
        </a:p>
      </dsp:txBody>
      <dsp:txXfrm>
        <a:off x="1966501" y="1820004"/>
        <a:ext cx="829378" cy="20928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93E3C-34A5-4DEE-A1ED-682F9AEB04A6}">
      <dsp:nvSpPr>
        <dsp:cNvPr id="0" name=""/>
        <dsp:cNvSpPr/>
      </dsp:nvSpPr>
      <dsp:spPr>
        <a:xfrm>
          <a:off x="0" y="651"/>
          <a:ext cx="7272808" cy="10467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Las personas actúan sobre los objetos e interactúan sobre las personas con base en el significado que éstos tienen para ellos</a:t>
          </a:r>
          <a:endParaRPr lang="es-MX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51096" y="51747"/>
        <a:ext cx="7170616" cy="944509"/>
      </dsp:txXfrm>
    </dsp:sp>
    <dsp:sp modelId="{E4AFE439-A0AB-4A9F-8BAD-E8DD1F284B6E}">
      <dsp:nvSpPr>
        <dsp:cNvPr id="0" name=""/>
        <dsp:cNvSpPr/>
      </dsp:nvSpPr>
      <dsp:spPr>
        <a:xfrm>
          <a:off x="0" y="1060825"/>
          <a:ext cx="7272808" cy="1046701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Los significados se construyen por medio de la interacción social; los significados son esenciales en la estructuración del sujeto y en la producción social de sentido</a:t>
          </a:r>
          <a:endParaRPr lang="es-MX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51096" y="1111921"/>
        <a:ext cx="7170616" cy="944509"/>
      </dsp:txXfrm>
    </dsp:sp>
    <dsp:sp modelId="{9C27D016-4C63-4D83-A755-5658EE156E8D}">
      <dsp:nvSpPr>
        <dsp:cNvPr id="0" name=""/>
        <dsp:cNvSpPr/>
      </dsp:nvSpPr>
      <dsp:spPr>
        <a:xfrm>
          <a:off x="0" y="2120998"/>
          <a:ext cx="7272808" cy="1046701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Las personas realizan procesos de traducción, selección, organización y transformación de significados en función de sus intereses y necesidades</a:t>
          </a:r>
          <a:endParaRPr lang="es-MX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51096" y="2172094"/>
        <a:ext cx="7170616" cy="94450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08351-34C2-47CE-B3FD-7DAC45BECC1B}">
      <dsp:nvSpPr>
        <dsp:cNvPr id="0" name=""/>
        <dsp:cNvSpPr/>
      </dsp:nvSpPr>
      <dsp:spPr>
        <a:xfrm>
          <a:off x="2215" y="922728"/>
          <a:ext cx="2698717" cy="1079487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Kalinga" pitchFamily="2" charset="0"/>
              <a:cs typeface="Kalinga" pitchFamily="2" charset="0"/>
            </a:rPr>
            <a:t>Interpretaciones sobre calidad</a:t>
          </a:r>
          <a:endParaRPr lang="es-MX" sz="1400" kern="1200" dirty="0">
            <a:latin typeface="Kalinga" pitchFamily="2" charset="0"/>
            <a:cs typeface="Kalinga" pitchFamily="2" charset="0"/>
          </a:endParaRPr>
        </a:p>
      </dsp:txBody>
      <dsp:txXfrm>
        <a:off x="541959" y="922728"/>
        <a:ext cx="1619230" cy="1079487"/>
      </dsp:txXfrm>
    </dsp:sp>
    <dsp:sp modelId="{0948B942-7650-4731-B4E3-ECCC94A22E42}">
      <dsp:nvSpPr>
        <dsp:cNvPr id="0" name=""/>
        <dsp:cNvSpPr/>
      </dsp:nvSpPr>
      <dsp:spPr>
        <a:xfrm>
          <a:off x="2431061" y="922728"/>
          <a:ext cx="2698717" cy="1079487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Kalinga" pitchFamily="2" charset="0"/>
              <a:cs typeface="Kalinga" pitchFamily="2" charset="0"/>
            </a:rPr>
            <a:t>Representaciones sociales  de los actores</a:t>
          </a:r>
          <a:endParaRPr lang="es-MX" sz="1400" kern="1200" dirty="0">
            <a:latin typeface="Kalinga" pitchFamily="2" charset="0"/>
            <a:cs typeface="Kalinga" pitchFamily="2" charset="0"/>
          </a:endParaRPr>
        </a:p>
      </dsp:txBody>
      <dsp:txXfrm>
        <a:off x="2970805" y="922728"/>
        <a:ext cx="1619230" cy="1079487"/>
      </dsp:txXfrm>
    </dsp:sp>
    <dsp:sp modelId="{E52A5FB8-1610-41C3-85D4-A62D6EEF0414}">
      <dsp:nvSpPr>
        <dsp:cNvPr id="0" name=""/>
        <dsp:cNvSpPr/>
      </dsp:nvSpPr>
      <dsp:spPr>
        <a:xfrm>
          <a:off x="4859907" y="922728"/>
          <a:ext cx="2698717" cy="1079487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Kalinga" pitchFamily="2" charset="0"/>
              <a:cs typeface="Kalinga" pitchFamily="2" charset="0"/>
            </a:rPr>
            <a:t>Diseño de estrategias y orientación de actividades</a:t>
          </a:r>
          <a:endParaRPr lang="es-MX" sz="1200" kern="1200" dirty="0">
            <a:latin typeface="Kalinga" pitchFamily="2" charset="0"/>
            <a:cs typeface="Kalinga" pitchFamily="2" charset="0"/>
          </a:endParaRPr>
        </a:p>
      </dsp:txBody>
      <dsp:txXfrm>
        <a:off x="5399651" y="922728"/>
        <a:ext cx="1619230" cy="107948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20F6E-9960-4284-B630-ECE3A2B7FFA3}">
      <dsp:nvSpPr>
        <dsp:cNvPr id="0" name=""/>
        <dsp:cNvSpPr/>
      </dsp:nvSpPr>
      <dsp:spPr>
        <a:xfrm>
          <a:off x="3050" y="0"/>
          <a:ext cx="2934890" cy="417646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Kalinga" pitchFamily="34" charset="0"/>
              <a:cs typeface="Kalinga" pitchFamily="34" charset="0"/>
            </a:rPr>
            <a:t>Evolución de políticas y estrategias de posgrado</a:t>
          </a:r>
        </a:p>
      </dsp:txBody>
      <dsp:txXfrm>
        <a:off x="3050" y="0"/>
        <a:ext cx="2934890" cy="1252939"/>
      </dsp:txXfrm>
    </dsp:sp>
    <dsp:sp modelId="{8B24B083-3C4B-4804-A37E-B5B95044BA17}">
      <dsp:nvSpPr>
        <dsp:cNvPr id="0" name=""/>
        <dsp:cNvSpPr/>
      </dsp:nvSpPr>
      <dsp:spPr>
        <a:xfrm>
          <a:off x="296540" y="1253041"/>
          <a:ext cx="2347912" cy="608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Kalinga" pitchFamily="34" charset="0"/>
              <a:cs typeface="Kalinga" pitchFamily="34" charset="0"/>
            </a:rPr>
            <a:t>Énfasis en la calidad y rendición de cuentas</a:t>
          </a:r>
        </a:p>
      </dsp:txBody>
      <dsp:txXfrm>
        <a:off x="314360" y="1270861"/>
        <a:ext cx="2312272" cy="572781"/>
      </dsp:txXfrm>
    </dsp:sp>
    <dsp:sp modelId="{C330F485-9350-4AFA-9761-0DD711DB25D0}">
      <dsp:nvSpPr>
        <dsp:cNvPr id="0" name=""/>
        <dsp:cNvSpPr/>
      </dsp:nvSpPr>
      <dsp:spPr>
        <a:xfrm>
          <a:off x="296540" y="1955066"/>
          <a:ext cx="2347912" cy="608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Kalinga" pitchFamily="34" charset="0"/>
              <a:cs typeface="Kalinga" pitchFamily="34" charset="0"/>
            </a:rPr>
            <a:t>Creación del Padrón de Excelencia  1991</a:t>
          </a:r>
        </a:p>
      </dsp:txBody>
      <dsp:txXfrm>
        <a:off x="314360" y="1972886"/>
        <a:ext cx="2312272" cy="572781"/>
      </dsp:txXfrm>
    </dsp:sp>
    <dsp:sp modelId="{717E3CF8-6438-47A3-B927-F90ECF525963}">
      <dsp:nvSpPr>
        <dsp:cNvPr id="0" name=""/>
        <dsp:cNvSpPr/>
      </dsp:nvSpPr>
      <dsp:spPr>
        <a:xfrm>
          <a:off x="296540" y="2657091"/>
          <a:ext cx="2347912" cy="608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Kalinga" pitchFamily="34" charset="0"/>
              <a:cs typeface="Kalinga" pitchFamily="34" charset="0"/>
            </a:rPr>
            <a:t>Programa de Fortalecimiento del Posgrado Nacional 2001</a:t>
          </a:r>
        </a:p>
      </dsp:txBody>
      <dsp:txXfrm>
        <a:off x="314360" y="2674911"/>
        <a:ext cx="2312272" cy="572781"/>
      </dsp:txXfrm>
    </dsp:sp>
    <dsp:sp modelId="{F288977D-B954-4C8F-99D3-40139B3472A3}">
      <dsp:nvSpPr>
        <dsp:cNvPr id="0" name=""/>
        <dsp:cNvSpPr/>
      </dsp:nvSpPr>
      <dsp:spPr>
        <a:xfrm>
          <a:off x="296540" y="3359116"/>
          <a:ext cx="2347912" cy="608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Kalinga" pitchFamily="34" charset="0"/>
              <a:cs typeface="Kalinga" pitchFamily="34" charset="0"/>
            </a:rPr>
            <a:t>Programa Nacional de Posgrados de Calidad 2007</a:t>
          </a:r>
        </a:p>
      </dsp:txBody>
      <dsp:txXfrm>
        <a:off x="314360" y="3376936"/>
        <a:ext cx="2312272" cy="572781"/>
      </dsp:txXfrm>
    </dsp:sp>
    <dsp:sp modelId="{AA65391C-3C75-4902-9DC2-AD0BCD6881F6}">
      <dsp:nvSpPr>
        <dsp:cNvPr id="0" name=""/>
        <dsp:cNvSpPr/>
      </dsp:nvSpPr>
      <dsp:spPr>
        <a:xfrm>
          <a:off x="3158058" y="0"/>
          <a:ext cx="2934890" cy="417646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Kalinga" pitchFamily="34" charset="0"/>
              <a:cs typeface="Kalinga" pitchFamily="34" charset="0"/>
            </a:rPr>
            <a:t>Investigaciones previas</a:t>
          </a:r>
        </a:p>
      </dsp:txBody>
      <dsp:txXfrm>
        <a:off x="3158058" y="0"/>
        <a:ext cx="2934890" cy="1252939"/>
      </dsp:txXfrm>
    </dsp:sp>
    <dsp:sp modelId="{D44F2DF3-8EA1-4C87-9B61-E6ACDE5D6C5F}">
      <dsp:nvSpPr>
        <dsp:cNvPr id="0" name=""/>
        <dsp:cNvSpPr/>
      </dsp:nvSpPr>
      <dsp:spPr>
        <a:xfrm>
          <a:off x="3451547" y="1254162"/>
          <a:ext cx="2347912" cy="1259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latin typeface="Kalinga" pitchFamily="34" charset="0"/>
              <a:cs typeface="Kalinga" pitchFamily="34" charset="0"/>
            </a:rPr>
            <a:t>Análisis de los resultados de la implantación del PFPN</a:t>
          </a:r>
        </a:p>
      </dsp:txBody>
      <dsp:txXfrm>
        <a:off x="3488429" y="1291044"/>
        <a:ext cx="2274148" cy="1185496"/>
      </dsp:txXfrm>
    </dsp:sp>
    <dsp:sp modelId="{923F5754-5CC1-4CE4-8903-80647AFCB80F}">
      <dsp:nvSpPr>
        <dsp:cNvPr id="0" name=""/>
        <dsp:cNvSpPr/>
      </dsp:nvSpPr>
      <dsp:spPr>
        <a:xfrm>
          <a:off x="3451547" y="2707156"/>
          <a:ext cx="2347912" cy="1259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Kalinga" pitchFamily="34" charset="0"/>
              <a:cs typeface="Kalinga" pitchFamily="34" charset="0"/>
            </a:rPr>
            <a:t>Identificación de efectos favorables y no esperados</a:t>
          </a:r>
          <a:endParaRPr lang="es-MX" sz="1600" kern="1200" dirty="0">
            <a:latin typeface="Kalinga" pitchFamily="34" charset="0"/>
            <a:cs typeface="Kalinga" pitchFamily="34" charset="0"/>
          </a:endParaRPr>
        </a:p>
      </dsp:txBody>
      <dsp:txXfrm>
        <a:off x="3488429" y="2744038"/>
        <a:ext cx="2274148" cy="118549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64419-AFAD-44AA-A2A3-AAFCF6FFFDD7}">
      <dsp:nvSpPr>
        <dsp:cNvPr id="0" name=""/>
        <dsp:cNvSpPr/>
      </dsp:nvSpPr>
      <dsp:spPr>
        <a:xfrm>
          <a:off x="0" y="4488724"/>
          <a:ext cx="7128792" cy="9820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Contenidos</a:t>
          </a:r>
          <a:endParaRPr lang="es-MX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0" y="4488724"/>
        <a:ext cx="7128792" cy="530292"/>
      </dsp:txXfrm>
    </dsp:sp>
    <dsp:sp modelId="{72989653-0999-4256-AFBD-A7D05CA178FD}">
      <dsp:nvSpPr>
        <dsp:cNvPr id="0" name=""/>
        <dsp:cNvSpPr/>
      </dsp:nvSpPr>
      <dsp:spPr>
        <a:xfrm>
          <a:off x="870" y="4999376"/>
          <a:ext cx="1425410" cy="4517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Kalinga" pitchFamily="34" charset="0"/>
              <a:cs typeface="Kalinga" pitchFamily="34" charset="0"/>
            </a:rPr>
            <a:t>Modelos,</a:t>
          </a:r>
          <a:r>
            <a:rPr lang="es-MX" sz="1800" kern="1200" dirty="0" smtClean="0">
              <a:latin typeface="Kalinga" pitchFamily="34" charset="0"/>
              <a:cs typeface="Kalinga" pitchFamily="34" charset="0"/>
            </a:rPr>
            <a:t> </a:t>
          </a:r>
          <a:r>
            <a:rPr lang="es-MX" sz="1400" kern="1200" dirty="0" smtClean="0">
              <a:latin typeface="Kalinga" pitchFamily="34" charset="0"/>
              <a:cs typeface="Kalinga" pitchFamily="34" charset="0"/>
            </a:rPr>
            <a:t>paradigmas</a:t>
          </a:r>
          <a:endParaRPr lang="es-MX" sz="1800" kern="1200" dirty="0">
            <a:latin typeface="Kalinga" pitchFamily="34" charset="0"/>
            <a:cs typeface="Kalinga" pitchFamily="34" charset="0"/>
          </a:endParaRPr>
        </a:p>
      </dsp:txBody>
      <dsp:txXfrm>
        <a:off x="870" y="4999376"/>
        <a:ext cx="1425410" cy="451730"/>
      </dsp:txXfrm>
    </dsp:sp>
    <dsp:sp modelId="{0E0A23F4-C108-4686-B66E-E4905F64D1B9}">
      <dsp:nvSpPr>
        <dsp:cNvPr id="0" name=""/>
        <dsp:cNvSpPr/>
      </dsp:nvSpPr>
      <dsp:spPr>
        <a:xfrm>
          <a:off x="1426280" y="4999376"/>
          <a:ext cx="1425410" cy="4517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Kalinga" pitchFamily="34" charset="0"/>
              <a:cs typeface="Kalinga" pitchFamily="34" charset="0"/>
            </a:rPr>
            <a:t>Normas</a:t>
          </a:r>
          <a:endParaRPr lang="es-MX" sz="1800" kern="1200" dirty="0">
            <a:latin typeface="Kalinga" pitchFamily="34" charset="0"/>
            <a:cs typeface="Kalinga" pitchFamily="34" charset="0"/>
          </a:endParaRPr>
        </a:p>
      </dsp:txBody>
      <dsp:txXfrm>
        <a:off x="1426280" y="4999376"/>
        <a:ext cx="1425410" cy="451730"/>
      </dsp:txXfrm>
    </dsp:sp>
    <dsp:sp modelId="{1564F15C-5D87-435E-8C31-40F099FBFEAF}">
      <dsp:nvSpPr>
        <dsp:cNvPr id="0" name=""/>
        <dsp:cNvSpPr/>
      </dsp:nvSpPr>
      <dsp:spPr>
        <a:xfrm>
          <a:off x="2851690" y="4999376"/>
          <a:ext cx="1425410" cy="4517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Kalinga" pitchFamily="34" charset="0"/>
              <a:cs typeface="Kalinga" pitchFamily="34" charset="0"/>
            </a:rPr>
            <a:t>Instrumentos</a:t>
          </a:r>
          <a:endParaRPr lang="es-MX" sz="1800" kern="1200" dirty="0">
            <a:latin typeface="Kalinga" pitchFamily="34" charset="0"/>
            <a:cs typeface="Kalinga" pitchFamily="34" charset="0"/>
          </a:endParaRPr>
        </a:p>
      </dsp:txBody>
      <dsp:txXfrm>
        <a:off x="2851690" y="4999376"/>
        <a:ext cx="1425410" cy="451730"/>
      </dsp:txXfrm>
    </dsp:sp>
    <dsp:sp modelId="{EF9AF117-9C23-4DBA-AE08-8000FA23C2E9}">
      <dsp:nvSpPr>
        <dsp:cNvPr id="0" name=""/>
        <dsp:cNvSpPr/>
      </dsp:nvSpPr>
      <dsp:spPr>
        <a:xfrm>
          <a:off x="4277101" y="4999376"/>
          <a:ext cx="1425410" cy="4517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Kalinga" pitchFamily="34" charset="0"/>
              <a:cs typeface="Kalinga" pitchFamily="34" charset="0"/>
            </a:rPr>
            <a:t>Procesos</a:t>
          </a:r>
          <a:endParaRPr lang="es-MX" sz="1800" kern="1200" dirty="0">
            <a:latin typeface="Kalinga" pitchFamily="34" charset="0"/>
            <a:cs typeface="Kalinga" pitchFamily="34" charset="0"/>
          </a:endParaRPr>
        </a:p>
      </dsp:txBody>
      <dsp:txXfrm>
        <a:off x="4277101" y="4999376"/>
        <a:ext cx="1425410" cy="451730"/>
      </dsp:txXfrm>
    </dsp:sp>
    <dsp:sp modelId="{13E6C2C8-4F68-46C4-AFF4-5912B0F343C8}">
      <dsp:nvSpPr>
        <dsp:cNvPr id="0" name=""/>
        <dsp:cNvSpPr/>
      </dsp:nvSpPr>
      <dsp:spPr>
        <a:xfrm>
          <a:off x="5702511" y="4999376"/>
          <a:ext cx="1425410" cy="4517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Kalinga" pitchFamily="34" charset="0"/>
              <a:cs typeface="Kalinga" pitchFamily="34" charset="0"/>
            </a:rPr>
            <a:t>Productos</a:t>
          </a:r>
          <a:endParaRPr lang="es-MX" sz="1800" kern="1200" dirty="0">
            <a:latin typeface="Kalinga" pitchFamily="34" charset="0"/>
            <a:cs typeface="Kalinga" pitchFamily="34" charset="0"/>
          </a:endParaRPr>
        </a:p>
      </dsp:txBody>
      <dsp:txXfrm>
        <a:off x="5702511" y="4999376"/>
        <a:ext cx="1425410" cy="451730"/>
      </dsp:txXfrm>
    </dsp:sp>
    <dsp:sp modelId="{3EBA9F71-3A2D-4EB7-94A6-840CDB7F250D}">
      <dsp:nvSpPr>
        <dsp:cNvPr id="0" name=""/>
        <dsp:cNvSpPr/>
      </dsp:nvSpPr>
      <dsp:spPr>
        <a:xfrm rot="10800000">
          <a:off x="0" y="2993103"/>
          <a:ext cx="7128792" cy="151035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Trayectorias</a:t>
          </a:r>
          <a:endParaRPr lang="es-MX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 rot="-10800000">
        <a:off x="0" y="2993103"/>
        <a:ext cx="7128792" cy="530133"/>
      </dsp:txXfrm>
    </dsp:sp>
    <dsp:sp modelId="{AB4EF58B-AEC8-4D70-8BC0-2DD69FDCCEB1}">
      <dsp:nvSpPr>
        <dsp:cNvPr id="0" name=""/>
        <dsp:cNvSpPr/>
      </dsp:nvSpPr>
      <dsp:spPr>
        <a:xfrm>
          <a:off x="0" y="3523236"/>
          <a:ext cx="1782197" cy="4515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Kalinga" pitchFamily="34" charset="0"/>
              <a:cs typeface="Kalinga" pitchFamily="34" charset="0"/>
            </a:rPr>
            <a:t>Internacional</a:t>
          </a:r>
          <a:endParaRPr lang="es-MX" sz="1800" kern="1200" dirty="0">
            <a:latin typeface="Kalinga" pitchFamily="34" charset="0"/>
            <a:cs typeface="Kalinga" pitchFamily="34" charset="0"/>
          </a:endParaRPr>
        </a:p>
      </dsp:txBody>
      <dsp:txXfrm>
        <a:off x="0" y="3523236"/>
        <a:ext cx="1782197" cy="451595"/>
      </dsp:txXfrm>
    </dsp:sp>
    <dsp:sp modelId="{A3B5346B-4789-48DB-AE6A-3F950886CA57}">
      <dsp:nvSpPr>
        <dsp:cNvPr id="0" name=""/>
        <dsp:cNvSpPr/>
      </dsp:nvSpPr>
      <dsp:spPr>
        <a:xfrm>
          <a:off x="1782198" y="3523236"/>
          <a:ext cx="1782197" cy="4515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Kalinga" pitchFamily="34" charset="0"/>
              <a:cs typeface="Kalinga" pitchFamily="34" charset="0"/>
            </a:rPr>
            <a:t>Nacional</a:t>
          </a:r>
          <a:endParaRPr lang="es-MX" sz="1800" kern="1200" dirty="0">
            <a:latin typeface="Kalinga" pitchFamily="34" charset="0"/>
            <a:cs typeface="Kalinga" pitchFamily="34" charset="0"/>
          </a:endParaRPr>
        </a:p>
      </dsp:txBody>
      <dsp:txXfrm>
        <a:off x="1782198" y="3523236"/>
        <a:ext cx="1782197" cy="451595"/>
      </dsp:txXfrm>
    </dsp:sp>
    <dsp:sp modelId="{555AE749-FC0E-4512-BB81-C1DB8969D981}">
      <dsp:nvSpPr>
        <dsp:cNvPr id="0" name=""/>
        <dsp:cNvSpPr/>
      </dsp:nvSpPr>
      <dsp:spPr>
        <a:xfrm>
          <a:off x="3564396" y="3523236"/>
          <a:ext cx="1782197" cy="4515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Kalinga" pitchFamily="34" charset="0"/>
              <a:cs typeface="Kalinga" pitchFamily="34" charset="0"/>
            </a:rPr>
            <a:t>Interinstitucional</a:t>
          </a:r>
          <a:endParaRPr lang="es-MX" sz="1800" kern="1200" dirty="0">
            <a:latin typeface="Kalinga" pitchFamily="34" charset="0"/>
            <a:cs typeface="Kalinga" pitchFamily="34" charset="0"/>
          </a:endParaRPr>
        </a:p>
      </dsp:txBody>
      <dsp:txXfrm>
        <a:off x="3564396" y="3523236"/>
        <a:ext cx="1782197" cy="451595"/>
      </dsp:txXfrm>
    </dsp:sp>
    <dsp:sp modelId="{7B7AA9DC-3BA1-41CB-B223-F63C79AE56B8}">
      <dsp:nvSpPr>
        <dsp:cNvPr id="0" name=""/>
        <dsp:cNvSpPr/>
      </dsp:nvSpPr>
      <dsp:spPr>
        <a:xfrm>
          <a:off x="5346594" y="3523236"/>
          <a:ext cx="1782197" cy="4515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err="1" smtClean="0">
              <a:latin typeface="Kalinga" pitchFamily="34" charset="0"/>
              <a:cs typeface="Kalinga" pitchFamily="34" charset="0"/>
            </a:rPr>
            <a:t>Intrainstitucional</a:t>
          </a:r>
          <a:endParaRPr lang="es-MX" sz="1800" kern="1200" dirty="0">
            <a:latin typeface="Kalinga" pitchFamily="34" charset="0"/>
            <a:cs typeface="Kalinga" pitchFamily="34" charset="0"/>
          </a:endParaRPr>
        </a:p>
      </dsp:txBody>
      <dsp:txXfrm>
        <a:off x="5346594" y="3523236"/>
        <a:ext cx="1782197" cy="451595"/>
      </dsp:txXfrm>
    </dsp:sp>
    <dsp:sp modelId="{21BFEDC1-90A0-47B3-B948-A015469E5CEF}">
      <dsp:nvSpPr>
        <dsp:cNvPr id="0" name=""/>
        <dsp:cNvSpPr/>
      </dsp:nvSpPr>
      <dsp:spPr>
        <a:xfrm rot="10800000">
          <a:off x="0" y="1497481"/>
          <a:ext cx="7128792" cy="151035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Mecanismos</a:t>
          </a:r>
          <a:endParaRPr lang="es-MX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 rot="-10800000">
        <a:off x="0" y="1497481"/>
        <a:ext cx="7128792" cy="530133"/>
      </dsp:txXfrm>
    </dsp:sp>
    <dsp:sp modelId="{AB3052DA-239A-486F-960C-5111AE6D3440}">
      <dsp:nvSpPr>
        <dsp:cNvPr id="0" name=""/>
        <dsp:cNvSpPr/>
      </dsp:nvSpPr>
      <dsp:spPr>
        <a:xfrm>
          <a:off x="0" y="2027615"/>
          <a:ext cx="1782197" cy="4515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Kalinga" pitchFamily="34" charset="0"/>
              <a:cs typeface="Kalinga" pitchFamily="34" charset="0"/>
            </a:rPr>
            <a:t>Copia</a:t>
          </a:r>
          <a:endParaRPr lang="es-MX" sz="1800" kern="1200" dirty="0">
            <a:latin typeface="Kalinga" pitchFamily="34" charset="0"/>
            <a:cs typeface="Kalinga" pitchFamily="34" charset="0"/>
          </a:endParaRPr>
        </a:p>
      </dsp:txBody>
      <dsp:txXfrm>
        <a:off x="0" y="2027615"/>
        <a:ext cx="1782197" cy="451595"/>
      </dsp:txXfrm>
    </dsp:sp>
    <dsp:sp modelId="{D4CC072E-77E7-4A98-88DC-D03FA034457F}">
      <dsp:nvSpPr>
        <dsp:cNvPr id="0" name=""/>
        <dsp:cNvSpPr/>
      </dsp:nvSpPr>
      <dsp:spPr>
        <a:xfrm>
          <a:off x="1782198" y="2027615"/>
          <a:ext cx="1782197" cy="4515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Kalinga" pitchFamily="34" charset="0"/>
              <a:cs typeface="Kalinga" pitchFamily="34" charset="0"/>
            </a:rPr>
            <a:t>Emulación </a:t>
          </a:r>
          <a:endParaRPr lang="es-MX" sz="1800" kern="1200" dirty="0">
            <a:latin typeface="Kalinga" pitchFamily="34" charset="0"/>
            <a:cs typeface="Kalinga" pitchFamily="34" charset="0"/>
          </a:endParaRPr>
        </a:p>
      </dsp:txBody>
      <dsp:txXfrm>
        <a:off x="1782198" y="2027615"/>
        <a:ext cx="1782197" cy="451595"/>
      </dsp:txXfrm>
    </dsp:sp>
    <dsp:sp modelId="{27488B5B-E763-4A18-B4F0-F6457A19737D}">
      <dsp:nvSpPr>
        <dsp:cNvPr id="0" name=""/>
        <dsp:cNvSpPr/>
      </dsp:nvSpPr>
      <dsp:spPr>
        <a:xfrm>
          <a:off x="3564396" y="2027615"/>
          <a:ext cx="1782197" cy="4515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Kalinga" pitchFamily="34" charset="0"/>
              <a:cs typeface="Kalinga" pitchFamily="34" charset="0"/>
            </a:rPr>
            <a:t>Hibridación</a:t>
          </a:r>
          <a:endParaRPr lang="es-MX" sz="1800" kern="1200" dirty="0">
            <a:latin typeface="Kalinga" pitchFamily="34" charset="0"/>
            <a:cs typeface="Kalinga" pitchFamily="34" charset="0"/>
          </a:endParaRPr>
        </a:p>
      </dsp:txBody>
      <dsp:txXfrm>
        <a:off x="3564396" y="2027615"/>
        <a:ext cx="1782197" cy="451595"/>
      </dsp:txXfrm>
    </dsp:sp>
    <dsp:sp modelId="{814E3966-AFC1-4217-9B1D-D2AE578A6157}">
      <dsp:nvSpPr>
        <dsp:cNvPr id="0" name=""/>
        <dsp:cNvSpPr/>
      </dsp:nvSpPr>
      <dsp:spPr>
        <a:xfrm>
          <a:off x="5346594" y="2027615"/>
          <a:ext cx="1782197" cy="4515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Kalinga" pitchFamily="34" charset="0"/>
              <a:cs typeface="Kalinga" pitchFamily="34" charset="0"/>
            </a:rPr>
            <a:t>Inspiración</a:t>
          </a:r>
          <a:endParaRPr lang="es-MX" sz="1800" kern="1200" dirty="0">
            <a:latin typeface="Kalinga" pitchFamily="34" charset="0"/>
            <a:cs typeface="Kalinga" pitchFamily="34" charset="0"/>
          </a:endParaRPr>
        </a:p>
      </dsp:txBody>
      <dsp:txXfrm>
        <a:off x="5346594" y="2027615"/>
        <a:ext cx="1782197" cy="451595"/>
      </dsp:txXfrm>
    </dsp:sp>
    <dsp:sp modelId="{26258049-24A5-4DA2-9F1D-26A934A39EFB}">
      <dsp:nvSpPr>
        <dsp:cNvPr id="0" name=""/>
        <dsp:cNvSpPr/>
      </dsp:nvSpPr>
      <dsp:spPr>
        <a:xfrm rot="10800000">
          <a:off x="0" y="1860"/>
          <a:ext cx="7128792" cy="151035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Motivación</a:t>
          </a:r>
          <a:endParaRPr lang="es-MX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 rot="-10800000">
        <a:off x="0" y="1860"/>
        <a:ext cx="7128792" cy="530133"/>
      </dsp:txXfrm>
    </dsp:sp>
    <dsp:sp modelId="{B42FCC32-B8BD-489A-90AF-710AAD9BBEB9}">
      <dsp:nvSpPr>
        <dsp:cNvPr id="0" name=""/>
        <dsp:cNvSpPr/>
      </dsp:nvSpPr>
      <dsp:spPr>
        <a:xfrm>
          <a:off x="3480" y="531993"/>
          <a:ext cx="2373943" cy="4515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Kalinga" pitchFamily="34" charset="0"/>
              <a:cs typeface="Kalinga" pitchFamily="34" charset="0"/>
            </a:rPr>
            <a:t>Voluntaria</a:t>
          </a:r>
          <a:endParaRPr lang="es-MX" sz="1800" kern="1200" dirty="0">
            <a:latin typeface="Kalinga" pitchFamily="34" charset="0"/>
            <a:cs typeface="Kalinga" pitchFamily="34" charset="0"/>
          </a:endParaRPr>
        </a:p>
      </dsp:txBody>
      <dsp:txXfrm>
        <a:off x="3480" y="531993"/>
        <a:ext cx="2373943" cy="451595"/>
      </dsp:txXfrm>
    </dsp:sp>
    <dsp:sp modelId="{04825FE7-6B75-4F75-A052-3DB4EAEFE11B}">
      <dsp:nvSpPr>
        <dsp:cNvPr id="0" name=""/>
        <dsp:cNvSpPr/>
      </dsp:nvSpPr>
      <dsp:spPr>
        <a:xfrm>
          <a:off x="2377424" y="531993"/>
          <a:ext cx="2373943" cy="4515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Kalinga" pitchFamily="34" charset="0"/>
              <a:cs typeface="Kalinga" pitchFamily="34" charset="0"/>
            </a:rPr>
            <a:t>Coercitiva directa</a:t>
          </a:r>
          <a:endParaRPr lang="es-MX" sz="1800" kern="1200" dirty="0">
            <a:latin typeface="Kalinga" pitchFamily="34" charset="0"/>
            <a:cs typeface="Kalinga" pitchFamily="34" charset="0"/>
          </a:endParaRPr>
        </a:p>
      </dsp:txBody>
      <dsp:txXfrm>
        <a:off x="2377424" y="531993"/>
        <a:ext cx="2373943" cy="451595"/>
      </dsp:txXfrm>
    </dsp:sp>
    <dsp:sp modelId="{B9D910BE-3B59-4A2D-B913-E37725E0DF98}">
      <dsp:nvSpPr>
        <dsp:cNvPr id="0" name=""/>
        <dsp:cNvSpPr/>
      </dsp:nvSpPr>
      <dsp:spPr>
        <a:xfrm>
          <a:off x="4751367" y="531993"/>
          <a:ext cx="2373943" cy="4515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Kalinga" pitchFamily="34" charset="0"/>
              <a:cs typeface="Kalinga" pitchFamily="34" charset="0"/>
            </a:rPr>
            <a:t>Coercitiva indirecta</a:t>
          </a:r>
          <a:endParaRPr lang="es-MX" sz="1800" kern="1200" dirty="0">
            <a:latin typeface="Kalinga" pitchFamily="34" charset="0"/>
            <a:cs typeface="Kalinga" pitchFamily="34" charset="0"/>
          </a:endParaRPr>
        </a:p>
      </dsp:txBody>
      <dsp:txXfrm>
        <a:off x="4751367" y="531993"/>
        <a:ext cx="2373943" cy="45159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553B7-5044-499A-B448-ACF70311AEAC}">
      <dsp:nvSpPr>
        <dsp:cNvPr id="0" name=""/>
        <dsp:cNvSpPr/>
      </dsp:nvSpPr>
      <dsp:spPr>
        <a:xfrm>
          <a:off x="4837" y="1819604"/>
          <a:ext cx="1960951" cy="1617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Kalinga" pitchFamily="34" charset="0"/>
              <a:cs typeface="Kalinga" pitchFamily="34" charset="0"/>
            </a:rPr>
            <a:t>Impulsar</a:t>
          </a:r>
          <a:endParaRPr lang="es-MX" sz="1400" kern="1200" dirty="0">
            <a:latin typeface="Kalinga" pitchFamily="34" charset="0"/>
            <a:cs typeface="Kaling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Kalinga" pitchFamily="34" charset="0"/>
              <a:cs typeface="Kalinga" pitchFamily="34" charset="0"/>
            </a:rPr>
            <a:t>Asimilar</a:t>
          </a:r>
          <a:endParaRPr lang="es-MX" sz="1400" kern="1200" dirty="0">
            <a:latin typeface="Kalinga" pitchFamily="34" charset="0"/>
            <a:cs typeface="Kaling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Kalinga" pitchFamily="34" charset="0"/>
              <a:cs typeface="Kalinga" pitchFamily="34" charset="0"/>
            </a:rPr>
            <a:t>Resistir</a:t>
          </a:r>
          <a:endParaRPr lang="es-MX" sz="1400" kern="1200" dirty="0">
            <a:latin typeface="Kalinga" pitchFamily="34" charset="0"/>
            <a:cs typeface="Kalinga" pitchFamily="34" charset="0"/>
          </a:endParaRPr>
        </a:p>
      </dsp:txBody>
      <dsp:txXfrm>
        <a:off x="42057" y="1856824"/>
        <a:ext cx="1886511" cy="1196354"/>
      </dsp:txXfrm>
    </dsp:sp>
    <dsp:sp modelId="{F108D243-178A-47D0-AFFF-D7A743E5701A}">
      <dsp:nvSpPr>
        <dsp:cNvPr id="0" name=""/>
        <dsp:cNvSpPr/>
      </dsp:nvSpPr>
      <dsp:spPr>
        <a:xfrm>
          <a:off x="1138766" y="2319472"/>
          <a:ext cx="1993179" cy="1993179"/>
        </a:xfrm>
        <a:prstGeom prst="leftCircularArrow">
          <a:avLst>
            <a:gd name="adj1" fmla="val 2311"/>
            <a:gd name="adj2" fmla="val 278793"/>
            <a:gd name="adj3" fmla="val 2054304"/>
            <a:gd name="adj4" fmla="val 9024489"/>
            <a:gd name="adj5" fmla="val 2696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4ED01D-147C-4C37-B7E3-AEEB1621312B}">
      <dsp:nvSpPr>
        <dsp:cNvPr id="0" name=""/>
        <dsp:cNvSpPr/>
      </dsp:nvSpPr>
      <dsp:spPr>
        <a:xfrm>
          <a:off x="440604" y="3090399"/>
          <a:ext cx="1743068" cy="693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Funciones</a:t>
          </a:r>
          <a:endParaRPr lang="es-MX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460906" y="3110701"/>
        <a:ext cx="1702464" cy="652556"/>
      </dsp:txXfrm>
    </dsp:sp>
    <dsp:sp modelId="{C185E177-2E10-4E55-A99D-E2EE255C814D}">
      <dsp:nvSpPr>
        <dsp:cNvPr id="0" name=""/>
        <dsp:cNvSpPr/>
      </dsp:nvSpPr>
      <dsp:spPr>
        <a:xfrm>
          <a:off x="2402970" y="1819604"/>
          <a:ext cx="1960951" cy="1617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Kalinga" pitchFamily="34" charset="0"/>
              <a:cs typeface="Kalinga" pitchFamily="34" charset="0"/>
            </a:rPr>
            <a:t>Subordinación</a:t>
          </a:r>
          <a:endParaRPr lang="es-MX" sz="1400" kern="1200" dirty="0">
            <a:latin typeface="Kalinga" pitchFamily="34" charset="0"/>
            <a:cs typeface="Kaling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Kalinga" pitchFamily="34" charset="0"/>
              <a:cs typeface="Kalinga" pitchFamily="34" charset="0"/>
            </a:rPr>
            <a:t>Cooperación</a:t>
          </a:r>
          <a:endParaRPr lang="es-MX" sz="1400" kern="1200" dirty="0">
            <a:latin typeface="Kalinga" pitchFamily="34" charset="0"/>
            <a:cs typeface="Kaling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Kalinga" pitchFamily="34" charset="0"/>
              <a:cs typeface="Kalinga" pitchFamily="34" charset="0"/>
            </a:rPr>
            <a:t>Dominio</a:t>
          </a:r>
          <a:endParaRPr lang="es-MX" sz="1400" kern="1200" dirty="0">
            <a:latin typeface="Kalinga" pitchFamily="34" charset="0"/>
            <a:cs typeface="Kalinga" pitchFamily="34" charset="0"/>
          </a:endParaRPr>
        </a:p>
      </dsp:txBody>
      <dsp:txXfrm>
        <a:off x="2440190" y="2203404"/>
        <a:ext cx="1886511" cy="1196354"/>
      </dsp:txXfrm>
    </dsp:sp>
    <dsp:sp modelId="{70B033AC-A970-4462-ACC0-C90CBFE863DD}">
      <dsp:nvSpPr>
        <dsp:cNvPr id="0" name=""/>
        <dsp:cNvSpPr/>
      </dsp:nvSpPr>
      <dsp:spPr>
        <a:xfrm>
          <a:off x="3520557" y="880515"/>
          <a:ext cx="2243745" cy="2243745"/>
        </a:xfrm>
        <a:prstGeom prst="circularArrow">
          <a:avLst>
            <a:gd name="adj1" fmla="val 2052"/>
            <a:gd name="adj2" fmla="val 246196"/>
            <a:gd name="adj3" fmla="val 19578294"/>
            <a:gd name="adj4" fmla="val 12575511"/>
            <a:gd name="adj5" fmla="val 2395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86412A-4F05-41F1-8C1E-23C7DCB06126}">
      <dsp:nvSpPr>
        <dsp:cNvPr id="0" name=""/>
        <dsp:cNvSpPr/>
      </dsp:nvSpPr>
      <dsp:spPr>
        <a:xfrm>
          <a:off x="2838737" y="1473024"/>
          <a:ext cx="1743068" cy="693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Relaciones</a:t>
          </a:r>
          <a:endParaRPr lang="es-MX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2859039" y="1493326"/>
        <a:ext cx="1702464" cy="652556"/>
      </dsp:txXfrm>
    </dsp:sp>
    <dsp:sp modelId="{717FC359-8725-4A48-BC27-E3DE14CF5506}">
      <dsp:nvSpPr>
        <dsp:cNvPr id="0" name=""/>
        <dsp:cNvSpPr/>
      </dsp:nvSpPr>
      <dsp:spPr>
        <a:xfrm>
          <a:off x="4801102" y="1819604"/>
          <a:ext cx="1960951" cy="1617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Kalinga" pitchFamily="34" charset="0"/>
              <a:cs typeface="Kalinga" pitchFamily="34" charset="0"/>
            </a:rPr>
            <a:t>Redes</a:t>
          </a:r>
          <a:endParaRPr lang="es-MX" sz="1400" kern="1200" dirty="0">
            <a:latin typeface="Kalinga" pitchFamily="34" charset="0"/>
            <a:cs typeface="Kaling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Kalinga" pitchFamily="34" charset="0"/>
              <a:cs typeface="Kalinga" pitchFamily="34" charset="0"/>
            </a:rPr>
            <a:t>Coaliciones</a:t>
          </a:r>
          <a:endParaRPr lang="es-MX" sz="1400" kern="1200" dirty="0">
            <a:latin typeface="Kalinga" pitchFamily="34" charset="0"/>
            <a:cs typeface="Kalinga" pitchFamily="34" charset="0"/>
          </a:endParaRPr>
        </a:p>
      </dsp:txBody>
      <dsp:txXfrm>
        <a:off x="4838322" y="1856824"/>
        <a:ext cx="1886511" cy="1196354"/>
      </dsp:txXfrm>
    </dsp:sp>
    <dsp:sp modelId="{3DC1C3B9-9675-4657-BB24-0433F64E44D0}">
      <dsp:nvSpPr>
        <dsp:cNvPr id="0" name=""/>
        <dsp:cNvSpPr/>
      </dsp:nvSpPr>
      <dsp:spPr>
        <a:xfrm>
          <a:off x="5236869" y="3090399"/>
          <a:ext cx="1743068" cy="693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Organización</a:t>
          </a:r>
          <a:endParaRPr lang="es-MX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5257171" y="3110701"/>
        <a:ext cx="1702464" cy="652556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180D-CBF8-40DD-8718-C3DCDD758694}">
      <dsp:nvSpPr>
        <dsp:cNvPr id="0" name=""/>
        <dsp:cNvSpPr/>
      </dsp:nvSpPr>
      <dsp:spPr>
        <a:xfrm>
          <a:off x="7788447" y="4051636"/>
          <a:ext cx="347744" cy="1039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2228"/>
              </a:lnTo>
              <a:lnTo>
                <a:pt x="347744" y="972228"/>
              </a:lnTo>
              <a:lnTo>
                <a:pt x="347744" y="103983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A5A91-B8DD-4961-846D-0DC0A732F0DD}">
      <dsp:nvSpPr>
        <dsp:cNvPr id="0" name=""/>
        <dsp:cNvSpPr/>
      </dsp:nvSpPr>
      <dsp:spPr>
        <a:xfrm>
          <a:off x="7119246" y="4051636"/>
          <a:ext cx="669200" cy="1039835"/>
        </a:xfrm>
        <a:custGeom>
          <a:avLst/>
          <a:gdLst/>
          <a:ahLst/>
          <a:cxnLst/>
          <a:rect l="0" t="0" r="0" b="0"/>
          <a:pathLst>
            <a:path>
              <a:moveTo>
                <a:pt x="669200" y="0"/>
              </a:moveTo>
              <a:lnTo>
                <a:pt x="669200" y="972228"/>
              </a:lnTo>
              <a:lnTo>
                <a:pt x="0" y="972228"/>
              </a:lnTo>
              <a:lnTo>
                <a:pt x="0" y="103983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2F9FC-C0F3-4851-9370-095D22CAAFA5}">
      <dsp:nvSpPr>
        <dsp:cNvPr id="0" name=""/>
        <dsp:cNvSpPr/>
      </dsp:nvSpPr>
      <dsp:spPr>
        <a:xfrm>
          <a:off x="5936975" y="1697446"/>
          <a:ext cx="1851472" cy="1890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169"/>
              </a:lnTo>
              <a:lnTo>
                <a:pt x="1851472" y="1823169"/>
              </a:lnTo>
              <a:lnTo>
                <a:pt x="1851472" y="189077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7E586-72F5-422D-85CA-1232F275DF25}">
      <dsp:nvSpPr>
        <dsp:cNvPr id="0" name=""/>
        <dsp:cNvSpPr/>
      </dsp:nvSpPr>
      <dsp:spPr>
        <a:xfrm>
          <a:off x="5754557" y="4051636"/>
          <a:ext cx="385795" cy="1039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2228"/>
              </a:lnTo>
              <a:lnTo>
                <a:pt x="385795" y="972228"/>
              </a:lnTo>
              <a:lnTo>
                <a:pt x="385795" y="103983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3BDCE-4D07-44D6-A63D-F20FFB2DE710}">
      <dsp:nvSpPr>
        <dsp:cNvPr id="0" name=""/>
        <dsp:cNvSpPr/>
      </dsp:nvSpPr>
      <dsp:spPr>
        <a:xfrm>
          <a:off x="5128757" y="4051636"/>
          <a:ext cx="625800" cy="1039840"/>
        </a:xfrm>
        <a:custGeom>
          <a:avLst/>
          <a:gdLst/>
          <a:ahLst/>
          <a:cxnLst/>
          <a:rect l="0" t="0" r="0" b="0"/>
          <a:pathLst>
            <a:path>
              <a:moveTo>
                <a:pt x="625800" y="0"/>
              </a:moveTo>
              <a:lnTo>
                <a:pt x="625800" y="972233"/>
              </a:lnTo>
              <a:lnTo>
                <a:pt x="0" y="972233"/>
              </a:lnTo>
              <a:lnTo>
                <a:pt x="0" y="103984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E089D-6524-42FC-8923-7C44572A6136}">
      <dsp:nvSpPr>
        <dsp:cNvPr id="0" name=""/>
        <dsp:cNvSpPr/>
      </dsp:nvSpPr>
      <dsp:spPr>
        <a:xfrm>
          <a:off x="5754557" y="1697446"/>
          <a:ext cx="182417" cy="1890776"/>
        </a:xfrm>
        <a:custGeom>
          <a:avLst/>
          <a:gdLst/>
          <a:ahLst/>
          <a:cxnLst/>
          <a:rect l="0" t="0" r="0" b="0"/>
          <a:pathLst>
            <a:path>
              <a:moveTo>
                <a:pt x="182417" y="0"/>
              </a:moveTo>
              <a:lnTo>
                <a:pt x="182417" y="1823169"/>
              </a:lnTo>
              <a:lnTo>
                <a:pt x="0" y="1823169"/>
              </a:lnTo>
              <a:lnTo>
                <a:pt x="0" y="189077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B5612-B46A-4C89-A59A-24CD24F622A4}">
      <dsp:nvSpPr>
        <dsp:cNvPr id="0" name=""/>
        <dsp:cNvSpPr/>
      </dsp:nvSpPr>
      <dsp:spPr>
        <a:xfrm>
          <a:off x="4876504" y="1697446"/>
          <a:ext cx="1060470" cy="725547"/>
        </a:xfrm>
        <a:custGeom>
          <a:avLst/>
          <a:gdLst/>
          <a:ahLst/>
          <a:cxnLst/>
          <a:rect l="0" t="0" r="0" b="0"/>
          <a:pathLst>
            <a:path>
              <a:moveTo>
                <a:pt x="1060470" y="0"/>
              </a:moveTo>
              <a:lnTo>
                <a:pt x="1060470" y="657940"/>
              </a:lnTo>
              <a:lnTo>
                <a:pt x="0" y="657940"/>
              </a:lnTo>
              <a:lnTo>
                <a:pt x="0" y="72554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B0FD4-90D4-4DB7-8FD3-74809DD2071D}">
      <dsp:nvSpPr>
        <dsp:cNvPr id="0" name=""/>
        <dsp:cNvSpPr/>
      </dsp:nvSpPr>
      <dsp:spPr>
        <a:xfrm>
          <a:off x="3910944" y="554496"/>
          <a:ext cx="2026030" cy="679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28"/>
              </a:lnTo>
              <a:lnTo>
                <a:pt x="2026030" y="611928"/>
              </a:lnTo>
              <a:lnTo>
                <a:pt x="2026030" y="67953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AD9C4-6C1F-44B5-83B5-30BE359FE4B6}">
      <dsp:nvSpPr>
        <dsp:cNvPr id="0" name=""/>
        <dsp:cNvSpPr/>
      </dsp:nvSpPr>
      <dsp:spPr>
        <a:xfrm>
          <a:off x="2990723" y="4039873"/>
          <a:ext cx="91440" cy="1051606"/>
        </a:xfrm>
        <a:custGeom>
          <a:avLst/>
          <a:gdLst/>
          <a:ahLst/>
          <a:cxnLst/>
          <a:rect l="0" t="0" r="0" b="0"/>
          <a:pathLst>
            <a:path>
              <a:moveTo>
                <a:pt x="125150" y="0"/>
              </a:moveTo>
              <a:lnTo>
                <a:pt x="125150" y="983999"/>
              </a:lnTo>
              <a:lnTo>
                <a:pt x="45720" y="983999"/>
              </a:lnTo>
              <a:lnTo>
                <a:pt x="45720" y="105160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B496F-57E6-4E6E-9714-091B165C63CA}">
      <dsp:nvSpPr>
        <dsp:cNvPr id="0" name=""/>
        <dsp:cNvSpPr/>
      </dsp:nvSpPr>
      <dsp:spPr>
        <a:xfrm>
          <a:off x="2881108" y="2999741"/>
          <a:ext cx="234765" cy="576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110"/>
              </a:lnTo>
              <a:lnTo>
                <a:pt x="234765" y="509110"/>
              </a:lnTo>
              <a:lnTo>
                <a:pt x="234765" y="57671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11209-2A27-4335-A46E-FF8FCC5D370B}">
      <dsp:nvSpPr>
        <dsp:cNvPr id="0" name=""/>
        <dsp:cNvSpPr/>
      </dsp:nvSpPr>
      <dsp:spPr>
        <a:xfrm>
          <a:off x="2637498" y="1697446"/>
          <a:ext cx="243610" cy="725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940"/>
              </a:lnTo>
              <a:lnTo>
                <a:pt x="243610" y="657940"/>
              </a:lnTo>
              <a:lnTo>
                <a:pt x="243610" y="72554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10E250-B3CA-40D9-92FA-5B9513A0360B}">
      <dsp:nvSpPr>
        <dsp:cNvPr id="0" name=""/>
        <dsp:cNvSpPr/>
      </dsp:nvSpPr>
      <dsp:spPr>
        <a:xfrm>
          <a:off x="2637498" y="554496"/>
          <a:ext cx="1273446" cy="679535"/>
        </a:xfrm>
        <a:custGeom>
          <a:avLst/>
          <a:gdLst/>
          <a:ahLst/>
          <a:cxnLst/>
          <a:rect l="0" t="0" r="0" b="0"/>
          <a:pathLst>
            <a:path>
              <a:moveTo>
                <a:pt x="1273446" y="0"/>
              </a:moveTo>
              <a:lnTo>
                <a:pt x="1273446" y="611928"/>
              </a:lnTo>
              <a:lnTo>
                <a:pt x="0" y="611928"/>
              </a:lnTo>
              <a:lnTo>
                <a:pt x="0" y="67953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DF2C6-2497-4004-936F-66F6E8EE4DFA}">
      <dsp:nvSpPr>
        <dsp:cNvPr id="0" name=""/>
        <dsp:cNvSpPr/>
      </dsp:nvSpPr>
      <dsp:spPr>
        <a:xfrm>
          <a:off x="691997" y="3023518"/>
          <a:ext cx="894883" cy="2131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3843"/>
              </a:lnTo>
              <a:lnTo>
                <a:pt x="894883" y="2063843"/>
              </a:lnTo>
              <a:lnTo>
                <a:pt x="894883" y="21314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D6B97-B757-478C-B327-F5303ABCEE74}">
      <dsp:nvSpPr>
        <dsp:cNvPr id="0" name=""/>
        <dsp:cNvSpPr/>
      </dsp:nvSpPr>
      <dsp:spPr>
        <a:xfrm>
          <a:off x="409999" y="3023518"/>
          <a:ext cx="281997" cy="2139393"/>
        </a:xfrm>
        <a:custGeom>
          <a:avLst/>
          <a:gdLst/>
          <a:ahLst/>
          <a:cxnLst/>
          <a:rect l="0" t="0" r="0" b="0"/>
          <a:pathLst>
            <a:path>
              <a:moveTo>
                <a:pt x="281997" y="0"/>
              </a:moveTo>
              <a:lnTo>
                <a:pt x="281997" y="2071786"/>
              </a:lnTo>
              <a:lnTo>
                <a:pt x="0" y="2071786"/>
              </a:lnTo>
              <a:lnTo>
                <a:pt x="0" y="213939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ADBA09-05AE-4A25-8D3B-2AB23C1CFF43}">
      <dsp:nvSpPr>
        <dsp:cNvPr id="0" name=""/>
        <dsp:cNvSpPr/>
      </dsp:nvSpPr>
      <dsp:spPr>
        <a:xfrm>
          <a:off x="691997" y="1697446"/>
          <a:ext cx="186438" cy="725547"/>
        </a:xfrm>
        <a:custGeom>
          <a:avLst/>
          <a:gdLst/>
          <a:ahLst/>
          <a:cxnLst/>
          <a:rect l="0" t="0" r="0" b="0"/>
          <a:pathLst>
            <a:path>
              <a:moveTo>
                <a:pt x="186438" y="0"/>
              </a:moveTo>
              <a:lnTo>
                <a:pt x="186438" y="657940"/>
              </a:lnTo>
              <a:lnTo>
                <a:pt x="0" y="657940"/>
              </a:lnTo>
              <a:lnTo>
                <a:pt x="0" y="72554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151C9-BCA8-4E4C-826A-86C327A0F65E}">
      <dsp:nvSpPr>
        <dsp:cNvPr id="0" name=""/>
        <dsp:cNvSpPr/>
      </dsp:nvSpPr>
      <dsp:spPr>
        <a:xfrm>
          <a:off x="878436" y="554496"/>
          <a:ext cx="3032508" cy="679535"/>
        </a:xfrm>
        <a:custGeom>
          <a:avLst/>
          <a:gdLst/>
          <a:ahLst/>
          <a:cxnLst/>
          <a:rect l="0" t="0" r="0" b="0"/>
          <a:pathLst>
            <a:path>
              <a:moveTo>
                <a:pt x="3032508" y="0"/>
              </a:moveTo>
              <a:lnTo>
                <a:pt x="3032508" y="611928"/>
              </a:lnTo>
              <a:lnTo>
                <a:pt x="0" y="611928"/>
              </a:lnTo>
              <a:lnTo>
                <a:pt x="0" y="67953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6FC52B-7A9A-493B-B47C-23990EB9C141}">
      <dsp:nvSpPr>
        <dsp:cNvPr id="0" name=""/>
        <dsp:cNvSpPr/>
      </dsp:nvSpPr>
      <dsp:spPr>
        <a:xfrm>
          <a:off x="2042121" y="91081"/>
          <a:ext cx="3737647" cy="46341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2E20E4-5359-414E-B91C-12433FAF7B41}">
      <dsp:nvSpPr>
        <dsp:cNvPr id="0" name=""/>
        <dsp:cNvSpPr/>
      </dsp:nvSpPr>
      <dsp:spPr>
        <a:xfrm>
          <a:off x="2123208" y="168114"/>
          <a:ext cx="3737647" cy="463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ÁREA EJECUTIVA NACIONAL DE POSGRADO</a:t>
          </a:r>
          <a:endParaRPr lang="es-MX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sp:txBody>
      <dsp:txXfrm>
        <a:off x="2136781" y="181687"/>
        <a:ext cx="3710501" cy="436268"/>
      </dsp:txXfrm>
    </dsp:sp>
    <dsp:sp modelId="{338A141F-1189-4F24-A58B-C35C4A2D78AE}">
      <dsp:nvSpPr>
        <dsp:cNvPr id="0" name=""/>
        <dsp:cNvSpPr/>
      </dsp:nvSpPr>
      <dsp:spPr>
        <a:xfrm>
          <a:off x="513542" y="1234031"/>
          <a:ext cx="729786" cy="46341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F90040-A771-4578-BA2F-EDD35EDC7BBD}">
      <dsp:nvSpPr>
        <dsp:cNvPr id="0" name=""/>
        <dsp:cNvSpPr/>
      </dsp:nvSpPr>
      <dsp:spPr>
        <a:xfrm>
          <a:off x="594630" y="1311064"/>
          <a:ext cx="729786" cy="463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IES 1</a:t>
          </a:r>
          <a:endParaRPr lang="es-MX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sp:txBody>
      <dsp:txXfrm>
        <a:off x="608203" y="1324637"/>
        <a:ext cx="702640" cy="436268"/>
      </dsp:txXfrm>
    </dsp:sp>
    <dsp:sp modelId="{7B77525E-1745-4B94-9052-F20D65233EE3}">
      <dsp:nvSpPr>
        <dsp:cNvPr id="0" name=""/>
        <dsp:cNvSpPr/>
      </dsp:nvSpPr>
      <dsp:spPr>
        <a:xfrm>
          <a:off x="61519" y="2422993"/>
          <a:ext cx="1260955" cy="600525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0B8641-F542-4917-AB0B-CCC0264E1E2A}">
      <dsp:nvSpPr>
        <dsp:cNvPr id="0" name=""/>
        <dsp:cNvSpPr/>
      </dsp:nvSpPr>
      <dsp:spPr>
        <a:xfrm>
          <a:off x="142607" y="2500026"/>
          <a:ext cx="1260955" cy="6005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ÁREA INTERMEDIA DE POSGRADO</a:t>
          </a:r>
          <a:endParaRPr lang="es-MX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sp:txBody>
      <dsp:txXfrm>
        <a:off x="160196" y="2517615"/>
        <a:ext cx="1225777" cy="565347"/>
      </dsp:txXfrm>
    </dsp:sp>
    <dsp:sp modelId="{3B40B8BA-3F1A-4EF8-A0FA-A65916892629}">
      <dsp:nvSpPr>
        <dsp:cNvPr id="0" name=""/>
        <dsp:cNvSpPr/>
      </dsp:nvSpPr>
      <dsp:spPr>
        <a:xfrm>
          <a:off x="-6595" y="5162912"/>
          <a:ext cx="833190" cy="4634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30197C-5B59-443E-B250-DF13343692C9}">
      <dsp:nvSpPr>
        <dsp:cNvPr id="0" name=""/>
        <dsp:cNvSpPr/>
      </dsp:nvSpPr>
      <dsp:spPr>
        <a:xfrm>
          <a:off x="74491" y="5239945"/>
          <a:ext cx="833190" cy="463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PROGRAMA 1</a:t>
          </a:r>
          <a:endParaRPr lang="es-MX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8064" y="5253518"/>
        <a:ext cx="806044" cy="436268"/>
      </dsp:txXfrm>
    </dsp:sp>
    <dsp:sp modelId="{70E0F6C8-D0BD-450F-8394-6630ECADB110}">
      <dsp:nvSpPr>
        <dsp:cNvPr id="0" name=""/>
        <dsp:cNvSpPr/>
      </dsp:nvSpPr>
      <dsp:spPr>
        <a:xfrm>
          <a:off x="1188614" y="5154969"/>
          <a:ext cx="796533" cy="4634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A45C3B-E8D6-41F0-BDD0-77B3EF07D96E}">
      <dsp:nvSpPr>
        <dsp:cNvPr id="0" name=""/>
        <dsp:cNvSpPr/>
      </dsp:nvSpPr>
      <dsp:spPr>
        <a:xfrm>
          <a:off x="1269702" y="5232002"/>
          <a:ext cx="796533" cy="463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PROGRAMA …N</a:t>
          </a:r>
          <a:endParaRPr lang="es-MX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283275" y="5245575"/>
        <a:ext cx="769387" cy="436268"/>
      </dsp:txXfrm>
    </dsp:sp>
    <dsp:sp modelId="{58F470F6-0AA8-44AC-97FA-B74E8C901D90}">
      <dsp:nvSpPr>
        <dsp:cNvPr id="0" name=""/>
        <dsp:cNvSpPr/>
      </dsp:nvSpPr>
      <dsp:spPr>
        <a:xfrm>
          <a:off x="2272605" y="1234031"/>
          <a:ext cx="729786" cy="46341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018EFE-9DEE-4DF7-87E3-4AF464022BE8}">
      <dsp:nvSpPr>
        <dsp:cNvPr id="0" name=""/>
        <dsp:cNvSpPr/>
      </dsp:nvSpPr>
      <dsp:spPr>
        <a:xfrm>
          <a:off x="2353692" y="1311064"/>
          <a:ext cx="729786" cy="463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IES 2</a:t>
          </a:r>
          <a:endParaRPr lang="es-MX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sp:txBody>
      <dsp:txXfrm>
        <a:off x="2367265" y="1324637"/>
        <a:ext cx="702640" cy="436268"/>
      </dsp:txXfrm>
    </dsp:sp>
    <dsp:sp modelId="{C2E6E690-7BFC-41F6-AD2E-08B6793DA5D2}">
      <dsp:nvSpPr>
        <dsp:cNvPr id="0" name=""/>
        <dsp:cNvSpPr/>
      </dsp:nvSpPr>
      <dsp:spPr>
        <a:xfrm>
          <a:off x="2233244" y="2422993"/>
          <a:ext cx="1295729" cy="576747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F45F44-5AF7-4D42-9C56-DCF7134D26E8}">
      <dsp:nvSpPr>
        <dsp:cNvPr id="0" name=""/>
        <dsp:cNvSpPr/>
      </dsp:nvSpPr>
      <dsp:spPr>
        <a:xfrm>
          <a:off x="2314331" y="2500026"/>
          <a:ext cx="1295729" cy="57674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ÁREA INTERMEDIA DE POSGRADO</a:t>
          </a:r>
          <a:endParaRPr lang="es-MX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sp:txBody>
      <dsp:txXfrm>
        <a:off x="2331223" y="2516918"/>
        <a:ext cx="1261945" cy="542963"/>
      </dsp:txXfrm>
    </dsp:sp>
    <dsp:sp modelId="{FA51ABBF-4494-4F0C-A486-7B5497B4A660}">
      <dsp:nvSpPr>
        <dsp:cNvPr id="0" name=""/>
        <dsp:cNvSpPr/>
      </dsp:nvSpPr>
      <dsp:spPr>
        <a:xfrm>
          <a:off x="2414935" y="3576458"/>
          <a:ext cx="1401876" cy="46341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BF78D4-E8F4-4199-B196-CC825D8F2B67}">
      <dsp:nvSpPr>
        <dsp:cNvPr id="0" name=""/>
        <dsp:cNvSpPr/>
      </dsp:nvSpPr>
      <dsp:spPr>
        <a:xfrm>
          <a:off x="2496022" y="3653491"/>
          <a:ext cx="1401876" cy="463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DEPENDENCIA ACADÉMICA</a:t>
          </a:r>
          <a:endParaRPr lang="es-MX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sp:txBody>
      <dsp:txXfrm>
        <a:off x="2509595" y="3667064"/>
        <a:ext cx="1374730" cy="436268"/>
      </dsp:txXfrm>
    </dsp:sp>
    <dsp:sp modelId="{13433A10-453F-4E5B-8D1B-90CED916004C}">
      <dsp:nvSpPr>
        <dsp:cNvPr id="0" name=""/>
        <dsp:cNvSpPr/>
      </dsp:nvSpPr>
      <dsp:spPr>
        <a:xfrm>
          <a:off x="2629777" y="5091479"/>
          <a:ext cx="813332" cy="4634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9F14B1-23E5-48FE-BAF7-A8910C5C2B51}">
      <dsp:nvSpPr>
        <dsp:cNvPr id="0" name=""/>
        <dsp:cNvSpPr/>
      </dsp:nvSpPr>
      <dsp:spPr>
        <a:xfrm>
          <a:off x="2710864" y="5168512"/>
          <a:ext cx="813332" cy="463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PROGRAMA 3</a:t>
          </a:r>
          <a:endParaRPr lang="es-MX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2724437" y="5182085"/>
        <a:ext cx="786186" cy="436268"/>
      </dsp:txXfrm>
    </dsp:sp>
    <dsp:sp modelId="{EE153C7C-C308-46A5-A1E8-7D3AE409D53D}">
      <dsp:nvSpPr>
        <dsp:cNvPr id="0" name=""/>
        <dsp:cNvSpPr/>
      </dsp:nvSpPr>
      <dsp:spPr>
        <a:xfrm>
          <a:off x="5572082" y="1234031"/>
          <a:ext cx="729786" cy="46341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035EF0-FCF7-4DC4-90F2-2F47F1ED3B85}">
      <dsp:nvSpPr>
        <dsp:cNvPr id="0" name=""/>
        <dsp:cNvSpPr/>
      </dsp:nvSpPr>
      <dsp:spPr>
        <a:xfrm>
          <a:off x="5653169" y="1311064"/>
          <a:ext cx="729786" cy="463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IES 3</a:t>
          </a:r>
          <a:endParaRPr lang="es-MX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sp:txBody>
      <dsp:txXfrm>
        <a:off x="5666742" y="1324637"/>
        <a:ext cx="702640" cy="436268"/>
      </dsp:txXfrm>
    </dsp:sp>
    <dsp:sp modelId="{A6C5EAFA-5E6A-4BB9-8B32-838B719D60B6}">
      <dsp:nvSpPr>
        <dsp:cNvPr id="0" name=""/>
        <dsp:cNvSpPr/>
      </dsp:nvSpPr>
      <dsp:spPr>
        <a:xfrm>
          <a:off x="4243005" y="2422993"/>
          <a:ext cx="1266997" cy="616985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5F770C-365D-4B0A-8856-63C3140DB03E}">
      <dsp:nvSpPr>
        <dsp:cNvPr id="0" name=""/>
        <dsp:cNvSpPr/>
      </dsp:nvSpPr>
      <dsp:spPr>
        <a:xfrm>
          <a:off x="4324093" y="2500026"/>
          <a:ext cx="1266997" cy="61698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ÁREA INTERMEDIA DE POSGRADO</a:t>
          </a:r>
          <a:endParaRPr lang="es-MX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sp:txBody>
      <dsp:txXfrm>
        <a:off x="4342164" y="2518097"/>
        <a:ext cx="1230855" cy="580843"/>
      </dsp:txXfrm>
    </dsp:sp>
    <dsp:sp modelId="{A192CC0E-B7F1-4246-BC23-053CEFC03E9D}">
      <dsp:nvSpPr>
        <dsp:cNvPr id="0" name=""/>
        <dsp:cNvSpPr/>
      </dsp:nvSpPr>
      <dsp:spPr>
        <a:xfrm>
          <a:off x="5160365" y="3588222"/>
          <a:ext cx="1188384" cy="46341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576DC1-1E92-4947-B39F-58A82F85C541}">
      <dsp:nvSpPr>
        <dsp:cNvPr id="0" name=""/>
        <dsp:cNvSpPr/>
      </dsp:nvSpPr>
      <dsp:spPr>
        <a:xfrm>
          <a:off x="5241452" y="3665255"/>
          <a:ext cx="1188384" cy="463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DEPENDENCIA ACADÉMICA 1</a:t>
          </a:r>
          <a:endParaRPr lang="es-MX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sp:txBody>
      <dsp:txXfrm>
        <a:off x="5255025" y="3678828"/>
        <a:ext cx="1161238" cy="436268"/>
      </dsp:txXfrm>
    </dsp:sp>
    <dsp:sp modelId="{2EE7813C-4A59-416E-A8A0-58C922B9F371}">
      <dsp:nvSpPr>
        <dsp:cNvPr id="0" name=""/>
        <dsp:cNvSpPr/>
      </dsp:nvSpPr>
      <dsp:spPr>
        <a:xfrm>
          <a:off x="4701372" y="5091476"/>
          <a:ext cx="854770" cy="4634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AF3177-6C07-4AE1-9A07-3515AF9242B5}">
      <dsp:nvSpPr>
        <dsp:cNvPr id="0" name=""/>
        <dsp:cNvSpPr/>
      </dsp:nvSpPr>
      <dsp:spPr>
        <a:xfrm>
          <a:off x="4782459" y="5168509"/>
          <a:ext cx="854770" cy="463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PROGRAMA 4</a:t>
          </a:r>
          <a:endParaRPr lang="es-MX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4796032" y="5182082"/>
        <a:ext cx="827624" cy="436268"/>
      </dsp:txXfrm>
    </dsp:sp>
    <dsp:sp modelId="{4FE02A56-05F8-4A14-9B60-81EB04B90F11}">
      <dsp:nvSpPr>
        <dsp:cNvPr id="0" name=""/>
        <dsp:cNvSpPr/>
      </dsp:nvSpPr>
      <dsp:spPr>
        <a:xfrm>
          <a:off x="5712967" y="5091472"/>
          <a:ext cx="854770" cy="4634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A6A15E-1E18-4D46-A622-4927505FE822}">
      <dsp:nvSpPr>
        <dsp:cNvPr id="0" name=""/>
        <dsp:cNvSpPr/>
      </dsp:nvSpPr>
      <dsp:spPr>
        <a:xfrm>
          <a:off x="5794055" y="5168505"/>
          <a:ext cx="854770" cy="463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PROGRAMA 5</a:t>
          </a:r>
          <a:endParaRPr lang="es-MX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5807628" y="5182078"/>
        <a:ext cx="827624" cy="436268"/>
      </dsp:txXfrm>
    </dsp:sp>
    <dsp:sp modelId="{2063362B-C535-44EF-9D96-CA1F70AC2980}">
      <dsp:nvSpPr>
        <dsp:cNvPr id="0" name=""/>
        <dsp:cNvSpPr/>
      </dsp:nvSpPr>
      <dsp:spPr>
        <a:xfrm>
          <a:off x="7208493" y="3588222"/>
          <a:ext cx="1159908" cy="46341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FADD9F-95FE-4C63-8EF0-1EAF56895A3D}">
      <dsp:nvSpPr>
        <dsp:cNvPr id="0" name=""/>
        <dsp:cNvSpPr/>
      </dsp:nvSpPr>
      <dsp:spPr>
        <a:xfrm>
          <a:off x="7289580" y="3665255"/>
          <a:ext cx="1159908" cy="463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DEPENDENCIA ACADÉMICA 2</a:t>
          </a:r>
          <a:endParaRPr lang="es-MX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sp:txBody>
      <dsp:txXfrm>
        <a:off x="7303153" y="3678828"/>
        <a:ext cx="1132762" cy="436268"/>
      </dsp:txXfrm>
    </dsp:sp>
    <dsp:sp modelId="{2FB9BD58-B94F-405F-85D0-43DB1680CF68}">
      <dsp:nvSpPr>
        <dsp:cNvPr id="0" name=""/>
        <dsp:cNvSpPr/>
      </dsp:nvSpPr>
      <dsp:spPr>
        <a:xfrm>
          <a:off x="6691861" y="5091472"/>
          <a:ext cx="854770" cy="4634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230347-C784-41D9-B40B-952BF95848E9}">
      <dsp:nvSpPr>
        <dsp:cNvPr id="0" name=""/>
        <dsp:cNvSpPr/>
      </dsp:nvSpPr>
      <dsp:spPr>
        <a:xfrm>
          <a:off x="6772949" y="5168505"/>
          <a:ext cx="854770" cy="463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PROGRAMA 6</a:t>
          </a:r>
          <a:endParaRPr lang="es-MX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786522" y="5182078"/>
        <a:ext cx="827624" cy="436268"/>
      </dsp:txXfrm>
    </dsp:sp>
    <dsp:sp modelId="{D9102045-FED1-4F8C-90CB-4007D7896911}">
      <dsp:nvSpPr>
        <dsp:cNvPr id="0" name=""/>
        <dsp:cNvSpPr/>
      </dsp:nvSpPr>
      <dsp:spPr>
        <a:xfrm>
          <a:off x="7708806" y="5091472"/>
          <a:ext cx="854770" cy="4634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E86E90-A2DC-4993-8243-0DE8D2144172}">
      <dsp:nvSpPr>
        <dsp:cNvPr id="0" name=""/>
        <dsp:cNvSpPr/>
      </dsp:nvSpPr>
      <dsp:spPr>
        <a:xfrm>
          <a:off x="7789894" y="5168505"/>
          <a:ext cx="854770" cy="4634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PROGRAMA…N</a:t>
          </a:r>
          <a:endParaRPr lang="es-MX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7803467" y="5182078"/>
        <a:ext cx="827624" cy="436268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66D8-ACB3-40B2-B47E-C3B988563480}">
      <dsp:nvSpPr>
        <dsp:cNvPr id="0" name=""/>
        <dsp:cNvSpPr/>
      </dsp:nvSpPr>
      <dsp:spPr>
        <a:xfrm>
          <a:off x="1872209" y="72006"/>
          <a:ext cx="679048" cy="339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IES 1</a:t>
          </a:r>
          <a:endParaRPr lang="es-MX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sp:txBody>
      <dsp:txXfrm>
        <a:off x="1882153" y="81950"/>
        <a:ext cx="659160" cy="319636"/>
      </dsp:txXfrm>
    </dsp:sp>
    <dsp:sp modelId="{2ECF0A75-C4AC-46B6-A572-67F427987D20}">
      <dsp:nvSpPr>
        <dsp:cNvPr id="0" name=""/>
        <dsp:cNvSpPr/>
      </dsp:nvSpPr>
      <dsp:spPr>
        <a:xfrm rot="1145601">
          <a:off x="2785274" y="506385"/>
          <a:ext cx="725125" cy="118833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820924" y="530152"/>
        <a:ext cx="653825" cy="71299"/>
      </dsp:txXfrm>
    </dsp:sp>
    <dsp:sp modelId="{9387E0C1-1CE0-4FBB-AF82-57409F3DD3EB}">
      <dsp:nvSpPr>
        <dsp:cNvPr id="0" name=""/>
        <dsp:cNvSpPr/>
      </dsp:nvSpPr>
      <dsp:spPr>
        <a:xfrm>
          <a:off x="3744417" y="720073"/>
          <a:ext cx="679048" cy="339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IES 3</a:t>
          </a:r>
          <a:endParaRPr lang="es-MX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sp:txBody>
      <dsp:txXfrm>
        <a:off x="3754361" y="730017"/>
        <a:ext cx="659160" cy="319636"/>
      </dsp:txXfrm>
    </dsp:sp>
    <dsp:sp modelId="{39BBF251-E5FB-48F4-8E00-72D4EEC09775}">
      <dsp:nvSpPr>
        <dsp:cNvPr id="0" name=""/>
        <dsp:cNvSpPr/>
      </dsp:nvSpPr>
      <dsp:spPr>
        <a:xfrm rot="10799999">
          <a:off x="1255116" y="720081"/>
          <a:ext cx="2273274" cy="339509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rbel" pitchFamily="34" charset="0"/>
            </a:rPr>
            <a:t> Interinstitucional</a:t>
          </a:r>
          <a:endParaRPr lang="es-MX" sz="1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Corbel" pitchFamily="34" charset="0"/>
          </a:endParaRPr>
        </a:p>
      </dsp:txBody>
      <dsp:txXfrm rot="10800000">
        <a:off x="1356969" y="787983"/>
        <a:ext cx="2069568" cy="203705"/>
      </dsp:txXfrm>
    </dsp:sp>
    <dsp:sp modelId="{DDEA4370-3202-4F30-8CCE-03D20E03B6A2}">
      <dsp:nvSpPr>
        <dsp:cNvPr id="0" name=""/>
        <dsp:cNvSpPr/>
      </dsp:nvSpPr>
      <dsp:spPr>
        <a:xfrm>
          <a:off x="360041" y="720074"/>
          <a:ext cx="679048" cy="339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IES 2</a:t>
          </a:r>
          <a:endParaRPr lang="es-MX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sp:txBody>
      <dsp:txXfrm>
        <a:off x="369985" y="730018"/>
        <a:ext cx="659160" cy="319636"/>
      </dsp:txXfrm>
    </dsp:sp>
    <dsp:sp modelId="{D50D995E-E7F5-4562-B852-82B050DA7902}">
      <dsp:nvSpPr>
        <dsp:cNvPr id="0" name=""/>
        <dsp:cNvSpPr/>
      </dsp:nvSpPr>
      <dsp:spPr>
        <a:xfrm rot="20208093">
          <a:off x="1093086" y="506385"/>
          <a:ext cx="725125" cy="118833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1128736" y="530152"/>
        <a:ext cx="653825" cy="712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</a:t>
          </a:r>
          <a:r>
            <a:rPr lang="es-MX" sz="1000" b="1" kern="1200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nes</a:t>
          </a:r>
          <a:endParaRPr lang="es-MX" sz="1000" b="1" kern="1200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66D8-ACB3-40B2-B47E-C3B988563480}">
      <dsp:nvSpPr>
        <dsp:cNvPr id="0" name=""/>
        <dsp:cNvSpPr/>
      </dsp:nvSpPr>
      <dsp:spPr>
        <a:xfrm>
          <a:off x="2450415" y="4801"/>
          <a:ext cx="1640590" cy="531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Área Intermedia de Posgrado</a:t>
          </a:r>
          <a:endParaRPr lang="es-MX" sz="16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sp:txBody>
      <dsp:txXfrm>
        <a:off x="2465970" y="20356"/>
        <a:ext cx="1609480" cy="499978"/>
      </dsp:txXfrm>
    </dsp:sp>
    <dsp:sp modelId="{2ECF0A75-C4AC-46B6-A572-67F427987D20}">
      <dsp:nvSpPr>
        <dsp:cNvPr id="0" name=""/>
        <dsp:cNvSpPr/>
      </dsp:nvSpPr>
      <dsp:spPr>
        <a:xfrm rot="1182470">
          <a:off x="4134671" y="642465"/>
          <a:ext cx="823071" cy="169540"/>
        </a:xfrm>
        <a:prstGeom prst="left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7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185533" y="676373"/>
        <a:ext cx="721347" cy="101724"/>
      </dsp:txXfrm>
    </dsp:sp>
    <dsp:sp modelId="{9387E0C1-1CE0-4FBB-AF82-57409F3DD3EB}">
      <dsp:nvSpPr>
        <dsp:cNvPr id="0" name=""/>
        <dsp:cNvSpPr/>
      </dsp:nvSpPr>
      <dsp:spPr>
        <a:xfrm>
          <a:off x="5080386" y="852218"/>
          <a:ext cx="1544349" cy="6859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Área Intermedia de Posgrado</a:t>
          </a:r>
          <a:endParaRPr lang="es-MX" sz="16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sp:txBody>
      <dsp:txXfrm>
        <a:off x="5100476" y="872308"/>
        <a:ext cx="1504169" cy="645742"/>
      </dsp:txXfrm>
    </dsp:sp>
    <dsp:sp modelId="{39BBF251-E5FB-48F4-8E00-72D4EEC09775}">
      <dsp:nvSpPr>
        <dsp:cNvPr id="0" name=""/>
        <dsp:cNvSpPr/>
      </dsp:nvSpPr>
      <dsp:spPr>
        <a:xfrm rot="10791818">
          <a:off x="1728144" y="1032365"/>
          <a:ext cx="3262935" cy="337494"/>
        </a:xfrm>
        <a:prstGeom prst="left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rbel" pitchFamily="34" charset="0"/>
            </a:rPr>
            <a:t> Interinstitucional</a:t>
          </a:r>
          <a:endParaRPr lang="es-MX" sz="1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Corbel" pitchFamily="34" charset="0"/>
          </a:endParaRPr>
        </a:p>
      </dsp:txBody>
      <dsp:txXfrm rot="10800000">
        <a:off x="1829392" y="1099864"/>
        <a:ext cx="3060439" cy="202496"/>
      </dsp:txXfrm>
    </dsp:sp>
    <dsp:sp modelId="{DDEA4370-3202-4F30-8CCE-03D20E03B6A2}">
      <dsp:nvSpPr>
        <dsp:cNvPr id="0" name=""/>
        <dsp:cNvSpPr/>
      </dsp:nvSpPr>
      <dsp:spPr>
        <a:xfrm>
          <a:off x="144013" y="792082"/>
          <a:ext cx="1494824" cy="829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Área Intermedia de Posgrado</a:t>
          </a:r>
          <a:endParaRPr lang="es-MX" sz="16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sp:txBody>
      <dsp:txXfrm>
        <a:off x="168317" y="816386"/>
        <a:ext cx="1446216" cy="781200"/>
      </dsp:txXfrm>
    </dsp:sp>
    <dsp:sp modelId="{D50D995E-E7F5-4562-B852-82B050DA7902}">
      <dsp:nvSpPr>
        <dsp:cNvPr id="0" name=""/>
        <dsp:cNvSpPr/>
      </dsp:nvSpPr>
      <dsp:spPr>
        <a:xfrm rot="20310730">
          <a:off x="1705966" y="639552"/>
          <a:ext cx="823071" cy="169540"/>
        </a:xfrm>
        <a:prstGeom prst="left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7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756828" y="673460"/>
        <a:ext cx="721347" cy="10172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8128A-3669-480B-B88E-B5B0D98E75F8}">
      <dsp:nvSpPr>
        <dsp:cNvPr id="0" name=""/>
        <dsp:cNvSpPr/>
      </dsp:nvSpPr>
      <dsp:spPr>
        <a:xfrm>
          <a:off x="2786633" y="793"/>
          <a:ext cx="1445871" cy="298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PROGRAMA 1</a:t>
          </a:r>
          <a:endParaRPr lang="es-MX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sp:txBody>
      <dsp:txXfrm>
        <a:off x="2795375" y="9535"/>
        <a:ext cx="1428387" cy="280999"/>
      </dsp:txXfrm>
    </dsp:sp>
    <dsp:sp modelId="{813B3ECD-9131-4C6F-A085-52FB26FEB00C}">
      <dsp:nvSpPr>
        <dsp:cNvPr id="0" name=""/>
        <dsp:cNvSpPr/>
      </dsp:nvSpPr>
      <dsp:spPr>
        <a:xfrm rot="681180">
          <a:off x="4647470" y="385435"/>
          <a:ext cx="589349" cy="104469"/>
        </a:xfrm>
        <a:prstGeom prst="left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678811" y="406329"/>
        <a:ext cx="526667" cy="62681"/>
      </dsp:txXfrm>
    </dsp:sp>
    <dsp:sp modelId="{59CD6E5E-C9B1-4E9C-8D23-1EEEBC77FF85}">
      <dsp:nvSpPr>
        <dsp:cNvPr id="0" name=""/>
        <dsp:cNvSpPr/>
      </dsp:nvSpPr>
      <dsp:spPr>
        <a:xfrm>
          <a:off x="5651784" y="576063"/>
          <a:ext cx="1445871" cy="298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PROGRAMA 2</a:t>
          </a:r>
          <a:endParaRPr lang="es-MX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sp:txBody>
      <dsp:txXfrm>
        <a:off x="5660526" y="584805"/>
        <a:ext cx="1428387" cy="280999"/>
      </dsp:txXfrm>
    </dsp:sp>
    <dsp:sp modelId="{5A07C771-D7DD-4556-81BC-0E248F5A5AF1}">
      <dsp:nvSpPr>
        <dsp:cNvPr id="0" name=""/>
        <dsp:cNvSpPr/>
      </dsp:nvSpPr>
      <dsp:spPr>
        <a:xfrm rot="8100005">
          <a:off x="5648093" y="1105021"/>
          <a:ext cx="589349" cy="104469"/>
        </a:xfrm>
        <a:prstGeom prst="left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10800000">
        <a:off x="5679434" y="1125915"/>
        <a:ext cx="526667" cy="62681"/>
      </dsp:txXfrm>
    </dsp:sp>
    <dsp:sp modelId="{D09CCD7D-5FD0-4B7B-A374-861854A97CFE}">
      <dsp:nvSpPr>
        <dsp:cNvPr id="0" name=""/>
        <dsp:cNvSpPr/>
      </dsp:nvSpPr>
      <dsp:spPr>
        <a:xfrm>
          <a:off x="4787880" y="1439965"/>
          <a:ext cx="1445871" cy="298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PROGRAMA 3</a:t>
          </a:r>
          <a:endParaRPr lang="es-MX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sp:txBody>
      <dsp:txXfrm>
        <a:off x="4796622" y="1448707"/>
        <a:ext cx="1428387" cy="280999"/>
      </dsp:txXfrm>
    </dsp:sp>
    <dsp:sp modelId="{28BB5942-F783-478D-A0E9-A9B1ED276BDE}">
      <dsp:nvSpPr>
        <dsp:cNvPr id="0" name=""/>
        <dsp:cNvSpPr/>
      </dsp:nvSpPr>
      <dsp:spPr>
        <a:xfrm rot="10740051">
          <a:off x="2231894" y="1234177"/>
          <a:ext cx="2418034" cy="782257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rbel" pitchFamily="34" charset="0"/>
            </a:rPr>
            <a:t>Interinstitucional e </a:t>
          </a:r>
          <a:r>
            <a:rPr lang="es-MX" sz="1400" b="1" kern="1200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rbel" pitchFamily="34" charset="0"/>
            </a:rPr>
            <a:t>intrainstitucional</a:t>
          </a:r>
          <a:endParaRPr lang="es-MX" sz="1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Corbel" pitchFamily="34" charset="0"/>
          </a:endParaRPr>
        </a:p>
      </dsp:txBody>
      <dsp:txXfrm rot="10800000">
        <a:off x="2466571" y="1390628"/>
        <a:ext cx="1948680" cy="469355"/>
      </dsp:txXfrm>
    </dsp:sp>
    <dsp:sp modelId="{B4389CE0-4108-4F39-A367-82806695EC8C}">
      <dsp:nvSpPr>
        <dsp:cNvPr id="0" name=""/>
        <dsp:cNvSpPr/>
      </dsp:nvSpPr>
      <dsp:spPr>
        <a:xfrm>
          <a:off x="648070" y="1512163"/>
          <a:ext cx="1445871" cy="298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PROGRAMA 4</a:t>
          </a:r>
          <a:endParaRPr lang="es-MX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sp:txBody>
      <dsp:txXfrm>
        <a:off x="656812" y="1520905"/>
        <a:ext cx="1428387" cy="280999"/>
      </dsp:txXfrm>
    </dsp:sp>
    <dsp:sp modelId="{B8EF1571-3274-499D-8B9A-5FEB98E2E93C}">
      <dsp:nvSpPr>
        <dsp:cNvPr id="0" name=""/>
        <dsp:cNvSpPr/>
      </dsp:nvSpPr>
      <dsp:spPr>
        <a:xfrm rot="14396584">
          <a:off x="805480" y="1141117"/>
          <a:ext cx="589349" cy="104469"/>
        </a:xfrm>
        <a:prstGeom prst="left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10800000">
        <a:off x="836821" y="1162011"/>
        <a:ext cx="526667" cy="62681"/>
      </dsp:txXfrm>
    </dsp:sp>
    <dsp:sp modelId="{BDF18E41-8CA5-4253-8EF5-1D077BC03213}">
      <dsp:nvSpPr>
        <dsp:cNvPr id="0" name=""/>
        <dsp:cNvSpPr/>
      </dsp:nvSpPr>
      <dsp:spPr>
        <a:xfrm>
          <a:off x="216022" y="576057"/>
          <a:ext cx="1226563" cy="298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PROGRAMA…N</a:t>
          </a:r>
          <a:endParaRPr lang="es-MX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sp:txBody>
      <dsp:txXfrm>
        <a:off x="224764" y="584799"/>
        <a:ext cx="1209079" cy="280999"/>
      </dsp:txXfrm>
    </dsp:sp>
    <dsp:sp modelId="{7CBEE9C5-86B1-4ED9-BE2E-2BC263200BA0}">
      <dsp:nvSpPr>
        <dsp:cNvPr id="0" name=""/>
        <dsp:cNvSpPr/>
      </dsp:nvSpPr>
      <dsp:spPr>
        <a:xfrm rot="20873184">
          <a:off x="1833730" y="394239"/>
          <a:ext cx="589349" cy="104469"/>
        </a:xfrm>
        <a:prstGeom prst="left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1865071" y="415133"/>
        <a:ext cx="526667" cy="62681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12277-7D70-42F1-B646-AB1C0D268779}">
      <dsp:nvSpPr>
        <dsp:cNvPr id="0" name=""/>
        <dsp:cNvSpPr/>
      </dsp:nvSpPr>
      <dsp:spPr>
        <a:xfrm>
          <a:off x="0" y="0"/>
          <a:ext cx="9144000" cy="30861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204A50-F70E-4309-8A39-0AEA06CA7F32}">
      <dsp:nvSpPr>
        <dsp:cNvPr id="0" name=""/>
        <dsp:cNvSpPr/>
      </dsp:nvSpPr>
      <dsp:spPr>
        <a:xfrm>
          <a:off x="277257" y="411480"/>
          <a:ext cx="1590645" cy="22631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FA95F-E341-44F1-A120-EF19ED704D79}">
      <dsp:nvSpPr>
        <dsp:cNvPr id="0" name=""/>
        <dsp:cNvSpPr/>
      </dsp:nvSpPr>
      <dsp:spPr>
        <a:xfrm rot="10800000">
          <a:off x="277257" y="3086099"/>
          <a:ext cx="1590645" cy="37719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Transferencia internacional – institucional proveniente de universidades españolas. Transferencia interinstitucional de </a:t>
          </a:r>
          <a:r>
            <a:rPr lang="es-MX" sz="1300" kern="1200" dirty="0" err="1" smtClean="0"/>
            <a:t>know</a:t>
          </a:r>
          <a:r>
            <a:rPr lang="es-MX" sz="1300" kern="1200" dirty="0" smtClean="0"/>
            <a:t> </a:t>
          </a:r>
          <a:r>
            <a:rPr lang="es-MX" sz="1300" kern="1200" dirty="0" err="1" smtClean="0"/>
            <a:t>how</a:t>
          </a:r>
          <a:r>
            <a:rPr lang="es-MX" sz="1300" kern="1200" dirty="0" smtClean="0"/>
            <a:t> y formas de organización y normatividad hacia IES nacionales (BUAP, UAS, UADY) y extranjeras (Panamá, Ecuador, Colombia…)</a:t>
          </a:r>
          <a:endParaRPr lang="es-MX" sz="1300" kern="1200" dirty="0"/>
        </a:p>
      </dsp:txBody>
      <dsp:txXfrm rot="10800000">
        <a:off x="326175" y="3086099"/>
        <a:ext cx="1492809" cy="3722982"/>
      </dsp:txXfrm>
    </dsp:sp>
    <dsp:sp modelId="{BC5CC92D-52E4-4E5E-9EBF-849A6B0CA8C8}">
      <dsp:nvSpPr>
        <dsp:cNvPr id="0" name=""/>
        <dsp:cNvSpPr/>
      </dsp:nvSpPr>
      <dsp:spPr>
        <a:xfrm>
          <a:off x="2026967" y="411480"/>
          <a:ext cx="1590645" cy="22631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5D7F6-AEDD-4747-AC01-F70470AD5143}">
      <dsp:nvSpPr>
        <dsp:cNvPr id="0" name=""/>
        <dsp:cNvSpPr/>
      </dsp:nvSpPr>
      <dsp:spPr>
        <a:xfrm rot="10800000">
          <a:off x="2026967" y="3086099"/>
          <a:ext cx="1590645" cy="37719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Transferencia interinstitucional en las formas de organización (fusión de programas), copiada a la UNAM.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Transferencia </a:t>
          </a:r>
          <a:r>
            <a:rPr lang="es-MX" sz="1300" kern="1200" dirty="0" err="1" smtClean="0"/>
            <a:t>intrainstitucional</a:t>
          </a:r>
          <a:r>
            <a:rPr lang="es-MX" sz="1300" kern="1200" dirty="0" smtClean="0"/>
            <a:t>  e interinstitucional proveniente de académicos que habían participado en acreditaciones </a:t>
          </a:r>
          <a:endParaRPr lang="es-MX" sz="1300" kern="1200" dirty="0"/>
        </a:p>
      </dsp:txBody>
      <dsp:txXfrm rot="10800000">
        <a:off x="2075885" y="3086099"/>
        <a:ext cx="1492809" cy="3722982"/>
      </dsp:txXfrm>
    </dsp:sp>
    <dsp:sp modelId="{45E538C4-EA17-4483-8D64-56CA58363053}">
      <dsp:nvSpPr>
        <dsp:cNvPr id="0" name=""/>
        <dsp:cNvSpPr/>
      </dsp:nvSpPr>
      <dsp:spPr>
        <a:xfrm>
          <a:off x="3776677" y="411480"/>
          <a:ext cx="1590645" cy="22631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344DB-9FC1-416B-85C2-0C6B0F692DB4}">
      <dsp:nvSpPr>
        <dsp:cNvPr id="0" name=""/>
        <dsp:cNvSpPr/>
      </dsp:nvSpPr>
      <dsp:spPr>
        <a:xfrm rot="10800000">
          <a:off x="3776677" y="3086099"/>
          <a:ext cx="1590645" cy="37719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Transferencia interinstitucional de formas de organización de programas y tutoría provenientes de la UNAM, COMEPO y AUIP</a:t>
          </a:r>
          <a:endParaRPr lang="es-MX" sz="1300" kern="1200" dirty="0"/>
        </a:p>
      </dsp:txBody>
      <dsp:txXfrm rot="10800000">
        <a:off x="3825595" y="3086099"/>
        <a:ext cx="1492809" cy="3722982"/>
      </dsp:txXfrm>
    </dsp:sp>
    <dsp:sp modelId="{83CBFA1B-26C2-4232-94AE-C0FF6530834C}">
      <dsp:nvSpPr>
        <dsp:cNvPr id="0" name=""/>
        <dsp:cNvSpPr/>
      </dsp:nvSpPr>
      <dsp:spPr>
        <a:xfrm>
          <a:off x="5526387" y="411480"/>
          <a:ext cx="1590645" cy="22631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FBC1E-81E5-4175-A159-1D27615E61E8}">
      <dsp:nvSpPr>
        <dsp:cNvPr id="0" name=""/>
        <dsp:cNvSpPr/>
      </dsp:nvSpPr>
      <dsp:spPr>
        <a:xfrm rot="10800000">
          <a:off x="5526387" y="3086099"/>
          <a:ext cx="1590645" cy="37719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Transferencia </a:t>
          </a:r>
          <a:r>
            <a:rPr lang="es-MX" sz="1300" kern="1200" dirty="0" err="1" smtClean="0"/>
            <a:t>intrainstitucional</a:t>
          </a:r>
          <a:r>
            <a:rPr lang="es-MX" sz="1300" kern="1200" dirty="0" smtClean="0"/>
            <a:t>, en formas de operación provenientes de académicos que habían participado en acreditaciones. Transferencia interinstitucional de la UIA hacia otras IES, públicas y privadas a través de COMEPO </a:t>
          </a:r>
          <a:endParaRPr lang="es-MX" sz="1300" kern="1200" dirty="0"/>
        </a:p>
      </dsp:txBody>
      <dsp:txXfrm rot="10800000">
        <a:off x="5575305" y="3086099"/>
        <a:ext cx="1492809" cy="3722982"/>
      </dsp:txXfrm>
    </dsp:sp>
    <dsp:sp modelId="{DA39304B-FD2A-4A3B-BD51-F111A35A2512}">
      <dsp:nvSpPr>
        <dsp:cNvPr id="0" name=""/>
        <dsp:cNvSpPr/>
      </dsp:nvSpPr>
      <dsp:spPr>
        <a:xfrm>
          <a:off x="7276096" y="411480"/>
          <a:ext cx="1590645" cy="22631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6B66C-4EC7-4130-9FE9-0CD6386A30FA}">
      <dsp:nvSpPr>
        <dsp:cNvPr id="0" name=""/>
        <dsp:cNvSpPr/>
      </dsp:nvSpPr>
      <dsp:spPr>
        <a:xfrm rot="10800000">
          <a:off x="7276096" y="3086099"/>
          <a:ext cx="1590645" cy="37719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Transferencia a través de personal que llega a trabajar en la ULSA proveniente de IES  en las que desarrolló experiencia en acreditación</a:t>
          </a:r>
          <a:endParaRPr lang="es-MX" sz="1300" kern="1200" dirty="0"/>
        </a:p>
      </dsp:txBody>
      <dsp:txXfrm rot="10800000">
        <a:off x="7325014" y="3086099"/>
        <a:ext cx="1492809" cy="3722982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972F3-31C1-424F-B8E2-E8D47B3223AA}">
      <dsp:nvSpPr>
        <dsp:cNvPr id="0" name=""/>
        <dsp:cNvSpPr/>
      </dsp:nvSpPr>
      <dsp:spPr>
        <a:xfrm>
          <a:off x="792137" y="0"/>
          <a:ext cx="5328591" cy="5328591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31A99C-99C0-4A6F-807B-0C86706BFE64}">
      <dsp:nvSpPr>
        <dsp:cNvPr id="0" name=""/>
        <dsp:cNvSpPr/>
      </dsp:nvSpPr>
      <dsp:spPr>
        <a:xfrm>
          <a:off x="1298353" y="506216"/>
          <a:ext cx="2078150" cy="207815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El discurso: el medio se convierte en fin.</a:t>
          </a:r>
          <a:endParaRPr lang="es-MX" sz="2500" kern="1200" dirty="0"/>
        </a:p>
      </dsp:txBody>
      <dsp:txXfrm>
        <a:off x="1399800" y="607663"/>
        <a:ext cx="1875256" cy="1875256"/>
      </dsp:txXfrm>
    </dsp:sp>
    <dsp:sp modelId="{B9FABFCC-7551-4DA3-8B63-9F8E64F0FE75}">
      <dsp:nvSpPr>
        <dsp:cNvPr id="0" name=""/>
        <dsp:cNvSpPr/>
      </dsp:nvSpPr>
      <dsp:spPr>
        <a:xfrm>
          <a:off x="3536362" y="506216"/>
          <a:ext cx="2078150" cy="2078150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smtClean="0"/>
            <a:t>Modelos de calidad, organización y operación</a:t>
          </a:r>
          <a:endParaRPr lang="es-MX" sz="2500" kern="1200" dirty="0" smtClean="0"/>
        </a:p>
      </dsp:txBody>
      <dsp:txXfrm>
        <a:off x="3637809" y="607663"/>
        <a:ext cx="1875256" cy="1875256"/>
      </dsp:txXfrm>
    </dsp:sp>
    <dsp:sp modelId="{3AB8FDF8-0C0C-4C5A-9250-4B191225DC81}">
      <dsp:nvSpPr>
        <dsp:cNvPr id="0" name=""/>
        <dsp:cNvSpPr/>
      </dsp:nvSpPr>
      <dsp:spPr>
        <a:xfrm>
          <a:off x="1298353" y="2744224"/>
          <a:ext cx="2078150" cy="2078150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smtClean="0"/>
            <a:t>Experiencias de acreditación</a:t>
          </a:r>
          <a:endParaRPr lang="es-MX" sz="2500" kern="1200" dirty="0" smtClean="0"/>
        </a:p>
      </dsp:txBody>
      <dsp:txXfrm>
        <a:off x="1399800" y="2845671"/>
        <a:ext cx="1875256" cy="1875256"/>
      </dsp:txXfrm>
    </dsp:sp>
    <dsp:sp modelId="{E071268F-6C38-4D94-B216-E59507D2590C}">
      <dsp:nvSpPr>
        <dsp:cNvPr id="0" name=""/>
        <dsp:cNvSpPr/>
      </dsp:nvSpPr>
      <dsp:spPr>
        <a:xfrm>
          <a:off x="3536362" y="2744224"/>
          <a:ext cx="2078150" cy="207815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smtClean="0"/>
            <a:t>Personas expertas</a:t>
          </a:r>
          <a:endParaRPr lang="es-MX" sz="2500" kern="1200" dirty="0" smtClean="0"/>
        </a:p>
      </dsp:txBody>
      <dsp:txXfrm>
        <a:off x="3637809" y="2845671"/>
        <a:ext cx="1875256" cy="1875256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ECDCC-8C9E-427F-8B96-EF32A7EF1272}">
      <dsp:nvSpPr>
        <dsp:cNvPr id="0" name=""/>
        <dsp:cNvSpPr/>
      </dsp:nvSpPr>
      <dsp:spPr>
        <a:xfrm>
          <a:off x="0" y="530593"/>
          <a:ext cx="4648214" cy="12492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6508" tIns="333248" rIns="5365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Eras Demi ITC" pitchFamily="34" charset="0"/>
              <a:ea typeface="Arial Unicode MS" pitchFamily="34" charset="-128"/>
              <a:cs typeface="Arial Unicode MS" pitchFamily="34" charset="-128"/>
            </a:rPr>
            <a:t>Rector</a:t>
          </a:r>
          <a:endParaRPr lang="es-MX" sz="1600" kern="1200" dirty="0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Eras Demi ITC" pitchFamily="34" charset="0"/>
              <a:ea typeface="Arial Unicode MS" pitchFamily="34" charset="-128"/>
              <a:cs typeface="Arial Unicode MS" pitchFamily="34" charset="-128"/>
            </a:rPr>
            <a:t>Director general</a:t>
          </a:r>
          <a:endParaRPr lang="es-MX" sz="1600" kern="1200" dirty="0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sp:txBody>
      <dsp:txXfrm>
        <a:off x="0" y="530593"/>
        <a:ext cx="4648214" cy="1249214"/>
      </dsp:txXfrm>
    </dsp:sp>
    <dsp:sp modelId="{F7135059-EE04-4120-A79D-D18F5FECD6E2}">
      <dsp:nvSpPr>
        <dsp:cNvPr id="0" name=""/>
        <dsp:cNvSpPr/>
      </dsp:nvSpPr>
      <dsp:spPr>
        <a:xfrm>
          <a:off x="345638" y="210872"/>
          <a:ext cx="4838937" cy="590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Eras Demi ITC" pitchFamily="34" charset="0"/>
              <a:ea typeface="Arial Unicode MS" pitchFamily="34" charset="-128"/>
              <a:cs typeface="Arial Unicode MS" pitchFamily="34" charset="-128"/>
            </a:rPr>
            <a:t>Primer nivel de responsabilidad</a:t>
          </a:r>
          <a:endParaRPr lang="es-MX" sz="1600" kern="1200" dirty="0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sp:txBody>
      <dsp:txXfrm>
        <a:off x="374459" y="239693"/>
        <a:ext cx="4781295" cy="532758"/>
      </dsp:txXfrm>
    </dsp:sp>
    <dsp:sp modelId="{8AEB02E9-3D63-44D1-A906-534A4558E1B1}">
      <dsp:nvSpPr>
        <dsp:cNvPr id="0" name=""/>
        <dsp:cNvSpPr/>
      </dsp:nvSpPr>
      <dsp:spPr>
        <a:xfrm>
          <a:off x="0" y="2158487"/>
          <a:ext cx="4648214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6508" tIns="333248" rIns="5365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Eras Demi ITC" pitchFamily="34" charset="0"/>
              <a:ea typeface="Arial Unicode MS" pitchFamily="34" charset="-128"/>
              <a:cs typeface="Arial Unicode MS" pitchFamily="34" charset="-128"/>
            </a:rPr>
            <a:t>Director de Posgrado</a:t>
          </a:r>
          <a:endParaRPr lang="es-MX" sz="1600" kern="1200" dirty="0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Eras Demi ITC" pitchFamily="34" charset="0"/>
              <a:ea typeface="Arial Unicode MS" pitchFamily="34" charset="-128"/>
              <a:cs typeface="Arial Unicode MS" pitchFamily="34" charset="-128"/>
            </a:rPr>
            <a:t>Director de Facultad, escuela o departamento</a:t>
          </a:r>
          <a:endParaRPr lang="es-MX" sz="1600" kern="1200" dirty="0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sp:txBody>
      <dsp:txXfrm>
        <a:off x="0" y="2158487"/>
        <a:ext cx="4648214" cy="1134000"/>
      </dsp:txXfrm>
    </dsp:sp>
    <dsp:sp modelId="{EB052C59-06D0-44FA-857F-39CBF2D0E263}">
      <dsp:nvSpPr>
        <dsp:cNvPr id="0" name=""/>
        <dsp:cNvSpPr/>
      </dsp:nvSpPr>
      <dsp:spPr>
        <a:xfrm>
          <a:off x="345638" y="1863287"/>
          <a:ext cx="4838937" cy="59040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Eras Demi ITC" pitchFamily="34" charset="0"/>
              <a:ea typeface="Arial Unicode MS" pitchFamily="34" charset="-128"/>
              <a:cs typeface="Arial Unicode MS" pitchFamily="34" charset="-128"/>
            </a:rPr>
            <a:t>Nivel intermedio</a:t>
          </a:r>
          <a:endParaRPr lang="es-MX" sz="1600" kern="1200" dirty="0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sp:txBody>
      <dsp:txXfrm>
        <a:off x="374459" y="1892108"/>
        <a:ext cx="4781295" cy="532758"/>
      </dsp:txXfrm>
    </dsp:sp>
    <dsp:sp modelId="{B1D14432-DE73-42FF-87DB-04B5DEBFE530}">
      <dsp:nvSpPr>
        <dsp:cNvPr id="0" name=""/>
        <dsp:cNvSpPr/>
      </dsp:nvSpPr>
      <dsp:spPr>
        <a:xfrm>
          <a:off x="0" y="3638669"/>
          <a:ext cx="461842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6508" tIns="333248" rIns="5365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Eras Demi ITC" pitchFamily="34" charset="0"/>
              <a:ea typeface="Arial Unicode MS" pitchFamily="34" charset="-128"/>
              <a:cs typeface="Arial Unicode MS" pitchFamily="34" charset="-128"/>
            </a:rPr>
            <a:t>Coordinador de programa</a:t>
          </a:r>
          <a:endParaRPr lang="es-MX" sz="1600" kern="1200" dirty="0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Eras Demi ITC" pitchFamily="34" charset="0"/>
              <a:ea typeface="Arial Unicode MS" pitchFamily="34" charset="-128"/>
              <a:cs typeface="Arial Unicode MS" pitchFamily="34" charset="-128"/>
            </a:rPr>
            <a:t>Académicos , tutores</a:t>
          </a:r>
          <a:endParaRPr lang="es-MX" sz="1600" kern="1200" dirty="0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sp:txBody>
      <dsp:txXfrm>
        <a:off x="0" y="3638669"/>
        <a:ext cx="4618420" cy="1134000"/>
      </dsp:txXfrm>
    </dsp:sp>
    <dsp:sp modelId="{D3CEEF7B-B246-44F7-B259-78CC32C27E1A}">
      <dsp:nvSpPr>
        <dsp:cNvPr id="0" name=""/>
        <dsp:cNvSpPr/>
      </dsp:nvSpPr>
      <dsp:spPr>
        <a:xfrm>
          <a:off x="345638" y="3400487"/>
          <a:ext cx="4838937" cy="59040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Eras Demi ITC" pitchFamily="34" charset="0"/>
              <a:ea typeface="Arial Unicode MS" pitchFamily="34" charset="-128"/>
              <a:cs typeface="Arial Unicode MS" pitchFamily="34" charset="-128"/>
            </a:rPr>
            <a:t>Nivel operativo</a:t>
          </a:r>
          <a:endParaRPr lang="es-MX" sz="1600" kern="1200" dirty="0">
            <a:latin typeface="Eras Demi ITC" pitchFamily="34" charset="0"/>
            <a:ea typeface="Arial Unicode MS" pitchFamily="34" charset="-128"/>
            <a:cs typeface="Arial Unicode MS" pitchFamily="34" charset="-128"/>
          </a:endParaRPr>
        </a:p>
      </dsp:txBody>
      <dsp:txXfrm>
        <a:off x="374459" y="3429308"/>
        <a:ext cx="4781295" cy="532758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CFE26-5561-45D9-BC91-63F9251D9BF2}">
      <dsp:nvSpPr>
        <dsp:cNvPr id="0" name=""/>
        <dsp:cNvSpPr/>
      </dsp:nvSpPr>
      <dsp:spPr>
        <a:xfrm>
          <a:off x="0" y="30399"/>
          <a:ext cx="6096000" cy="12729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Vinculadas</a:t>
          </a:r>
          <a:r>
            <a:rPr lang="es-MX" sz="3200" kern="1200" baseline="0" dirty="0" smtClean="0"/>
            <a:t> con la cultura de la disciplina</a:t>
          </a:r>
          <a:endParaRPr lang="es-MX" sz="3200" kern="1200" dirty="0"/>
        </a:p>
      </dsp:txBody>
      <dsp:txXfrm>
        <a:off x="62141" y="92540"/>
        <a:ext cx="5971718" cy="1148678"/>
      </dsp:txXfrm>
    </dsp:sp>
    <dsp:sp modelId="{83572581-0B6F-4218-8947-8122A33939EB}">
      <dsp:nvSpPr>
        <dsp:cNvPr id="0" name=""/>
        <dsp:cNvSpPr/>
      </dsp:nvSpPr>
      <dsp:spPr>
        <a:xfrm>
          <a:off x="0" y="1395520"/>
          <a:ext cx="6096000" cy="127296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Entre autoridades e investigadores para impulsar</a:t>
          </a:r>
          <a:endParaRPr lang="es-MX" sz="3200" kern="1200" dirty="0"/>
        </a:p>
      </dsp:txBody>
      <dsp:txXfrm>
        <a:off x="62141" y="1457661"/>
        <a:ext cx="5971718" cy="1148678"/>
      </dsp:txXfrm>
    </dsp:sp>
    <dsp:sp modelId="{5833EFC3-9AC4-4A14-B3FB-F23C11A8E911}">
      <dsp:nvSpPr>
        <dsp:cNvPr id="0" name=""/>
        <dsp:cNvSpPr/>
      </dsp:nvSpPr>
      <dsp:spPr>
        <a:xfrm>
          <a:off x="0" y="2760639"/>
          <a:ext cx="6096000" cy="127296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Entre grupos académicos para resistir</a:t>
          </a:r>
          <a:endParaRPr lang="es-MX" sz="3200" kern="1200" dirty="0"/>
        </a:p>
      </dsp:txBody>
      <dsp:txXfrm>
        <a:off x="62141" y="2822780"/>
        <a:ext cx="5971718" cy="11486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11816-380F-48A5-BF18-DCE1B9BB2930}">
      <dsp:nvSpPr>
        <dsp:cNvPr id="0" name=""/>
        <dsp:cNvSpPr/>
      </dsp:nvSpPr>
      <dsp:spPr>
        <a:xfrm>
          <a:off x="40571" y="247083"/>
          <a:ext cx="2374393" cy="94975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Kalinga" pitchFamily="34" charset="0"/>
              <a:cs typeface="Kalinga" pitchFamily="34" charset="0"/>
            </a:rPr>
            <a:t>Desarrollo de capacidad científica y tecnológica</a:t>
          </a:r>
          <a:endParaRPr lang="es-MX" sz="1400" kern="1200" dirty="0">
            <a:latin typeface="Kalinga" pitchFamily="34" charset="0"/>
            <a:cs typeface="Kalinga" pitchFamily="34" charset="0"/>
          </a:endParaRPr>
        </a:p>
      </dsp:txBody>
      <dsp:txXfrm>
        <a:off x="515450" y="247083"/>
        <a:ext cx="1424636" cy="949757"/>
      </dsp:txXfrm>
    </dsp:sp>
    <dsp:sp modelId="{DD8BB4AD-966D-4E15-8347-23F5D1899D0E}">
      <dsp:nvSpPr>
        <dsp:cNvPr id="0" name=""/>
        <dsp:cNvSpPr/>
      </dsp:nvSpPr>
      <dsp:spPr>
        <a:xfrm>
          <a:off x="3369" y="1315560"/>
          <a:ext cx="1973919" cy="115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Kalinga" pitchFamily="34" charset="0"/>
              <a:cs typeface="Kalinga" pitchFamily="34" charset="0"/>
            </a:rPr>
            <a:t>Fines de la política  de posgrado y de </a:t>
          </a:r>
          <a:r>
            <a:rPr lang="es-MX" sz="1400" kern="1200" dirty="0" err="1" smtClean="0">
              <a:latin typeface="Kalinga" pitchFamily="34" charset="0"/>
              <a:cs typeface="Kalinga" pitchFamily="34" charset="0"/>
            </a:rPr>
            <a:t>CyT</a:t>
          </a:r>
          <a:endParaRPr lang="es-MX" sz="1400" kern="1200" dirty="0">
            <a:latin typeface="Kalinga" pitchFamily="34" charset="0"/>
            <a:cs typeface="Kalinga" pitchFamily="34" charset="0"/>
          </a:endParaRPr>
        </a:p>
      </dsp:txBody>
      <dsp:txXfrm>
        <a:off x="3369" y="1315560"/>
        <a:ext cx="1973919" cy="1152000"/>
      </dsp:txXfrm>
    </dsp:sp>
    <dsp:sp modelId="{7905D52F-81FF-4304-A34B-4BBF4446FAFD}">
      <dsp:nvSpPr>
        <dsp:cNvPr id="0" name=""/>
        <dsp:cNvSpPr/>
      </dsp:nvSpPr>
      <dsp:spPr>
        <a:xfrm>
          <a:off x="2198965" y="247083"/>
          <a:ext cx="2374393" cy="949757"/>
        </a:xfrm>
        <a:prstGeom prst="chevr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err="1" smtClean="0">
              <a:latin typeface="Kalinga" pitchFamily="34" charset="0"/>
              <a:cs typeface="Kalinga" pitchFamily="34" charset="0"/>
            </a:rPr>
            <a:t>Fortaleci</a:t>
          </a:r>
          <a:r>
            <a:rPr lang="es-MX" sz="1600" kern="1200" dirty="0" smtClean="0">
              <a:latin typeface="Kalinga" pitchFamily="34" charset="0"/>
              <a:cs typeface="Kalinga" pitchFamily="34" charset="0"/>
            </a:rPr>
            <a:t>-miento del posgrado</a:t>
          </a:r>
          <a:endParaRPr lang="es-MX" sz="1600" kern="1200" dirty="0">
            <a:latin typeface="Kalinga" pitchFamily="34" charset="0"/>
            <a:cs typeface="Kalinga" pitchFamily="34" charset="0"/>
          </a:endParaRPr>
        </a:p>
      </dsp:txBody>
      <dsp:txXfrm>
        <a:off x="2673844" y="247083"/>
        <a:ext cx="1424636" cy="949757"/>
      </dsp:txXfrm>
    </dsp:sp>
    <dsp:sp modelId="{FF37479C-ED14-4C63-9335-4546DDED7DCA}">
      <dsp:nvSpPr>
        <dsp:cNvPr id="0" name=""/>
        <dsp:cNvSpPr/>
      </dsp:nvSpPr>
      <dsp:spPr>
        <a:xfrm>
          <a:off x="2198965" y="1315560"/>
          <a:ext cx="1899515" cy="115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Kalinga" pitchFamily="34" charset="0"/>
              <a:cs typeface="Kalinga" pitchFamily="34" charset="0"/>
            </a:rPr>
            <a:t>Estrategia de política educativa y científica -tecnológica</a:t>
          </a:r>
          <a:endParaRPr lang="es-MX" sz="1400" kern="1200" dirty="0">
            <a:latin typeface="Kalinga" pitchFamily="34" charset="0"/>
            <a:cs typeface="Kalinga" pitchFamily="34" charset="0"/>
          </a:endParaRPr>
        </a:p>
      </dsp:txBody>
      <dsp:txXfrm>
        <a:off x="2198965" y="1315560"/>
        <a:ext cx="1899515" cy="1152000"/>
      </dsp:txXfrm>
    </dsp:sp>
    <dsp:sp modelId="{6D4E70F7-1745-4B88-85CB-C07484100510}">
      <dsp:nvSpPr>
        <dsp:cNvPr id="0" name=""/>
        <dsp:cNvSpPr/>
      </dsp:nvSpPr>
      <dsp:spPr>
        <a:xfrm>
          <a:off x="4357359" y="247083"/>
          <a:ext cx="2374393" cy="949757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Kalinga" pitchFamily="34" charset="0"/>
              <a:cs typeface="Kalinga" pitchFamily="34" charset="0"/>
            </a:rPr>
            <a:t>Evaluación para acreditación</a:t>
          </a:r>
          <a:endParaRPr lang="es-MX" sz="1600" kern="1200" dirty="0">
            <a:latin typeface="Kalinga" pitchFamily="34" charset="0"/>
            <a:cs typeface="Kalinga" pitchFamily="34" charset="0"/>
          </a:endParaRPr>
        </a:p>
      </dsp:txBody>
      <dsp:txXfrm>
        <a:off x="4832238" y="247083"/>
        <a:ext cx="1424636" cy="949757"/>
      </dsp:txXfrm>
    </dsp:sp>
    <dsp:sp modelId="{24F8AB50-AE5F-4086-B188-DE11AB6D5FEA}">
      <dsp:nvSpPr>
        <dsp:cNvPr id="0" name=""/>
        <dsp:cNvSpPr/>
      </dsp:nvSpPr>
      <dsp:spPr>
        <a:xfrm>
          <a:off x="4357359" y="1315560"/>
          <a:ext cx="1899515" cy="115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Kalinga" pitchFamily="34" charset="0"/>
              <a:cs typeface="Kalinga" pitchFamily="34" charset="0"/>
            </a:rPr>
            <a:t>Curso de acción para el logro de objetivos</a:t>
          </a:r>
          <a:endParaRPr lang="es-MX" sz="1400" kern="1200" dirty="0">
            <a:latin typeface="Kalinga" pitchFamily="34" charset="0"/>
            <a:cs typeface="Kalinga" pitchFamily="34" charset="0"/>
          </a:endParaRPr>
        </a:p>
      </dsp:txBody>
      <dsp:txXfrm>
        <a:off x="4357359" y="1315560"/>
        <a:ext cx="1899515" cy="1152000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CB7A1-CB94-4487-9111-9C82779F7D4A}">
      <dsp:nvSpPr>
        <dsp:cNvPr id="0" name=""/>
        <dsp:cNvSpPr/>
      </dsp:nvSpPr>
      <dsp:spPr>
        <a:xfrm>
          <a:off x="1034229" y="4237"/>
          <a:ext cx="2018503" cy="1211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En la normatividad institucional</a:t>
          </a:r>
          <a:endParaRPr lang="es-MX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1069701" y="39709"/>
        <a:ext cx="1947559" cy="1140157"/>
      </dsp:txXfrm>
    </dsp:sp>
    <dsp:sp modelId="{74B972AF-76C8-4703-BB37-8AEC91139289}">
      <dsp:nvSpPr>
        <dsp:cNvPr id="0" name=""/>
        <dsp:cNvSpPr/>
      </dsp:nvSpPr>
      <dsp:spPr>
        <a:xfrm>
          <a:off x="3230361" y="359494"/>
          <a:ext cx="427922" cy="5005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3230361" y="459612"/>
        <a:ext cx="299545" cy="300352"/>
      </dsp:txXfrm>
    </dsp:sp>
    <dsp:sp modelId="{9C1FBA0D-3AF9-4036-82DD-7F6D278A65B0}">
      <dsp:nvSpPr>
        <dsp:cNvPr id="0" name=""/>
        <dsp:cNvSpPr/>
      </dsp:nvSpPr>
      <dsp:spPr>
        <a:xfrm>
          <a:off x="3860134" y="4237"/>
          <a:ext cx="2018503" cy="1211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En la integración de las plantas académicas</a:t>
          </a:r>
          <a:endParaRPr lang="es-MX" sz="17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3895606" y="39709"/>
        <a:ext cx="1947559" cy="1140157"/>
      </dsp:txXfrm>
    </dsp:sp>
    <dsp:sp modelId="{421C600E-DD7C-46F2-8B43-54B95BA5E09D}">
      <dsp:nvSpPr>
        <dsp:cNvPr id="0" name=""/>
        <dsp:cNvSpPr/>
      </dsp:nvSpPr>
      <dsp:spPr>
        <a:xfrm rot="5400000">
          <a:off x="4655424" y="1356635"/>
          <a:ext cx="427922" cy="5005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 rot="-5400000">
        <a:off x="4719210" y="1392968"/>
        <a:ext cx="300352" cy="299545"/>
      </dsp:txXfrm>
    </dsp:sp>
    <dsp:sp modelId="{3B016428-09AC-4AF9-823A-A1D907CD5A11}">
      <dsp:nvSpPr>
        <dsp:cNvPr id="0" name=""/>
        <dsp:cNvSpPr/>
      </dsp:nvSpPr>
      <dsp:spPr>
        <a:xfrm>
          <a:off x="3860134" y="2022741"/>
          <a:ext cx="2018503" cy="1211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En los procesos educativos</a:t>
          </a:r>
          <a:endParaRPr lang="es-MX" sz="17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3895606" y="2058213"/>
        <a:ext cx="1947559" cy="1140157"/>
      </dsp:txXfrm>
    </dsp:sp>
    <dsp:sp modelId="{587C498B-561D-40BA-9F89-AC7052BA3182}">
      <dsp:nvSpPr>
        <dsp:cNvPr id="0" name=""/>
        <dsp:cNvSpPr/>
      </dsp:nvSpPr>
      <dsp:spPr>
        <a:xfrm rot="10800000">
          <a:off x="3254583" y="2377997"/>
          <a:ext cx="427922" cy="5005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 rot="10800000">
        <a:off x="3382960" y="2478115"/>
        <a:ext cx="299545" cy="300352"/>
      </dsp:txXfrm>
    </dsp:sp>
    <dsp:sp modelId="{19C6730F-C3FD-4A3B-95CF-3337E63184D0}">
      <dsp:nvSpPr>
        <dsp:cNvPr id="0" name=""/>
        <dsp:cNvSpPr/>
      </dsp:nvSpPr>
      <dsp:spPr>
        <a:xfrm>
          <a:off x="1034229" y="2022741"/>
          <a:ext cx="2018503" cy="1211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En los modelos curriculares de posgrado</a:t>
          </a:r>
          <a:endParaRPr lang="es-MX" sz="17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1069701" y="2058213"/>
        <a:ext cx="1947559" cy="1140157"/>
      </dsp:txXfrm>
    </dsp:sp>
    <dsp:sp modelId="{B3E7428A-F411-45DA-8BAD-446AAC0EB7BD}">
      <dsp:nvSpPr>
        <dsp:cNvPr id="0" name=""/>
        <dsp:cNvSpPr/>
      </dsp:nvSpPr>
      <dsp:spPr>
        <a:xfrm rot="5400000">
          <a:off x="1829519" y="3375138"/>
          <a:ext cx="427922" cy="5005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 rot="-5400000">
        <a:off x="1893305" y="3411471"/>
        <a:ext cx="300352" cy="299545"/>
      </dsp:txXfrm>
    </dsp:sp>
    <dsp:sp modelId="{AD8815ED-9B5B-4406-92E0-4FFF04D6F783}">
      <dsp:nvSpPr>
        <dsp:cNvPr id="0" name=""/>
        <dsp:cNvSpPr/>
      </dsp:nvSpPr>
      <dsp:spPr>
        <a:xfrm>
          <a:off x="1034229" y="4041244"/>
          <a:ext cx="2018503" cy="1211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En los procesos institucionales</a:t>
          </a:r>
          <a:endParaRPr lang="es-MX" sz="1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1069701" y="4076716"/>
        <a:ext cx="1947559" cy="1140157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56658-27B6-4518-8F2C-D46953E4DCAB}">
      <dsp:nvSpPr>
        <dsp:cNvPr id="0" name=""/>
        <dsp:cNvSpPr/>
      </dsp:nvSpPr>
      <dsp:spPr>
        <a:xfrm>
          <a:off x="2130536" y="0"/>
          <a:ext cx="2867718" cy="1296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Resistencia</a:t>
          </a:r>
          <a:endParaRPr lang="es-MX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2168499" y="37963"/>
        <a:ext cx="2791792" cy="1220218"/>
      </dsp:txXfrm>
    </dsp:sp>
    <dsp:sp modelId="{0B9449C6-7FED-4319-B921-E259587F7155}">
      <dsp:nvSpPr>
        <dsp:cNvPr id="0" name=""/>
        <dsp:cNvSpPr/>
      </dsp:nvSpPr>
      <dsp:spPr>
        <a:xfrm rot="5400000">
          <a:off x="3321369" y="1328547"/>
          <a:ext cx="486054" cy="5832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389417" y="1377152"/>
        <a:ext cx="349958" cy="340238"/>
      </dsp:txXfrm>
    </dsp:sp>
    <dsp:sp modelId="{67914B0D-5D01-46A3-B098-333D9E9E6CD5}">
      <dsp:nvSpPr>
        <dsp:cNvPr id="0" name=""/>
        <dsp:cNvSpPr/>
      </dsp:nvSpPr>
      <dsp:spPr>
        <a:xfrm>
          <a:off x="2130536" y="1944215"/>
          <a:ext cx="2867718" cy="1296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Adaptación - aceptación</a:t>
          </a:r>
          <a:endParaRPr lang="es-MX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2168499" y="1982178"/>
        <a:ext cx="2791792" cy="1220218"/>
      </dsp:txXfrm>
    </dsp:sp>
    <dsp:sp modelId="{C69169FD-108D-4A9C-BB15-EA622C70613D}">
      <dsp:nvSpPr>
        <dsp:cNvPr id="0" name=""/>
        <dsp:cNvSpPr/>
      </dsp:nvSpPr>
      <dsp:spPr>
        <a:xfrm rot="5400000">
          <a:off x="3321368" y="3272763"/>
          <a:ext cx="486054" cy="5832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389416" y="3321368"/>
        <a:ext cx="349958" cy="340238"/>
      </dsp:txXfrm>
    </dsp:sp>
    <dsp:sp modelId="{8C2EF072-0FD4-4CC3-A699-120E478A3B7C}">
      <dsp:nvSpPr>
        <dsp:cNvPr id="0" name=""/>
        <dsp:cNvSpPr/>
      </dsp:nvSpPr>
      <dsp:spPr>
        <a:xfrm>
          <a:off x="2130536" y="3888432"/>
          <a:ext cx="2867718" cy="1296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Reelaboración, ajuste y contrapropuesta</a:t>
          </a:r>
          <a:endParaRPr lang="es-MX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2168499" y="3926395"/>
        <a:ext cx="2791792" cy="122021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</a:t>
          </a:r>
          <a:r>
            <a:rPr lang="es-MX" sz="1000" b="1" kern="1200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s</a:t>
          </a:r>
          <a:endParaRPr lang="es-MX" sz="1000" b="1" kern="1200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296CB-562C-4131-9E1D-A6E0C07550CC}">
      <dsp:nvSpPr>
        <dsp:cNvPr id="0" name=""/>
        <dsp:cNvSpPr/>
      </dsp:nvSpPr>
      <dsp:spPr>
        <a:xfrm>
          <a:off x="135436" y="762"/>
          <a:ext cx="2321414" cy="1160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100" kern="1200" dirty="0" smtClean="0">
              <a:latin typeface="Kalinga" pitchFamily="34" charset="0"/>
              <a:cs typeface="Kalinga" pitchFamily="34" charset="0"/>
            </a:rPr>
            <a:t>PNPC</a:t>
          </a:r>
          <a:endParaRPr lang="es-MX" sz="5100" kern="1200" dirty="0">
            <a:latin typeface="Kalinga" pitchFamily="34" charset="0"/>
            <a:cs typeface="Kalinga" pitchFamily="34" charset="0"/>
          </a:endParaRPr>
        </a:p>
      </dsp:txBody>
      <dsp:txXfrm>
        <a:off x="169432" y="34758"/>
        <a:ext cx="2253422" cy="1092715"/>
      </dsp:txXfrm>
    </dsp:sp>
    <dsp:sp modelId="{38C4F375-C433-46C9-863B-64BD61D58488}">
      <dsp:nvSpPr>
        <dsp:cNvPr id="0" name=""/>
        <dsp:cNvSpPr/>
      </dsp:nvSpPr>
      <dsp:spPr>
        <a:xfrm>
          <a:off x="367578" y="1161469"/>
          <a:ext cx="232141" cy="870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530"/>
              </a:lnTo>
              <a:lnTo>
                <a:pt x="232141" y="8705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6D013-44C8-4762-9160-78D1ACCF6FCF}">
      <dsp:nvSpPr>
        <dsp:cNvPr id="0" name=""/>
        <dsp:cNvSpPr/>
      </dsp:nvSpPr>
      <dsp:spPr>
        <a:xfrm>
          <a:off x="599719" y="1451646"/>
          <a:ext cx="1857131" cy="1160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Kalinga" pitchFamily="34" charset="0"/>
              <a:cs typeface="Kalinga" pitchFamily="34" charset="0"/>
            </a:rPr>
            <a:t>No existen estrategias de fortalecimiento</a:t>
          </a:r>
          <a:endParaRPr lang="es-MX" sz="1400" kern="1200" dirty="0">
            <a:latin typeface="Kalinga" pitchFamily="34" charset="0"/>
            <a:cs typeface="Kalinga" pitchFamily="34" charset="0"/>
          </a:endParaRPr>
        </a:p>
      </dsp:txBody>
      <dsp:txXfrm>
        <a:off x="633715" y="1485642"/>
        <a:ext cx="1789139" cy="1092715"/>
      </dsp:txXfrm>
    </dsp:sp>
    <dsp:sp modelId="{5873CA8B-6DA0-4746-9C7B-F663E26A4F12}">
      <dsp:nvSpPr>
        <dsp:cNvPr id="0" name=""/>
        <dsp:cNvSpPr/>
      </dsp:nvSpPr>
      <dsp:spPr>
        <a:xfrm>
          <a:off x="367578" y="1161469"/>
          <a:ext cx="232141" cy="2321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414"/>
              </a:lnTo>
              <a:lnTo>
                <a:pt x="232141" y="23214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B465C-B169-4618-A3E6-158D209D47FF}">
      <dsp:nvSpPr>
        <dsp:cNvPr id="0" name=""/>
        <dsp:cNvSpPr/>
      </dsp:nvSpPr>
      <dsp:spPr>
        <a:xfrm>
          <a:off x="599719" y="2902530"/>
          <a:ext cx="1857131" cy="1160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Kalinga" pitchFamily="34" charset="0"/>
              <a:cs typeface="Kalinga" pitchFamily="34" charset="0"/>
            </a:rPr>
            <a:t>No hay recursos asignados al fortalecimiento del posgrado</a:t>
          </a:r>
          <a:endParaRPr lang="es-MX" sz="1400" kern="1200" dirty="0">
            <a:latin typeface="Kalinga" pitchFamily="34" charset="0"/>
            <a:cs typeface="Kalinga" pitchFamily="34" charset="0"/>
          </a:endParaRPr>
        </a:p>
      </dsp:txBody>
      <dsp:txXfrm>
        <a:off x="633715" y="2936526"/>
        <a:ext cx="1789139" cy="1092715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216CF-B2EA-41D0-BDF6-95E05A11FA7E}">
      <dsp:nvSpPr>
        <dsp:cNvPr id="0" name=""/>
        <dsp:cNvSpPr/>
      </dsp:nvSpPr>
      <dsp:spPr>
        <a:xfrm>
          <a:off x="2613" y="107"/>
          <a:ext cx="7267580" cy="1423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Trayectorias</a:t>
          </a:r>
          <a:endParaRPr lang="es-MX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44297" y="41791"/>
        <a:ext cx="7184212" cy="1339835"/>
      </dsp:txXfrm>
    </dsp:sp>
    <dsp:sp modelId="{4FF18920-C358-4CFD-894F-8D05C3226E42}">
      <dsp:nvSpPr>
        <dsp:cNvPr id="0" name=""/>
        <dsp:cNvSpPr/>
      </dsp:nvSpPr>
      <dsp:spPr>
        <a:xfrm>
          <a:off x="2613" y="1551379"/>
          <a:ext cx="2294059" cy="1423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Internivel</a:t>
          </a:r>
          <a:endParaRPr lang="es-MX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44297" y="1593063"/>
        <a:ext cx="2210691" cy="1339835"/>
      </dsp:txXfrm>
    </dsp:sp>
    <dsp:sp modelId="{4FF010F3-BF98-4FCA-8513-87D48F8AFBFD}">
      <dsp:nvSpPr>
        <dsp:cNvPr id="0" name=""/>
        <dsp:cNvSpPr/>
      </dsp:nvSpPr>
      <dsp:spPr>
        <a:xfrm>
          <a:off x="2613" y="3102652"/>
          <a:ext cx="2294059" cy="142320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Motivaciones institucionales : coerción directa o indirecta</a:t>
          </a:r>
          <a:endParaRPr lang="es-MX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44297" y="3144336"/>
        <a:ext cx="2210691" cy="1339835"/>
      </dsp:txXfrm>
    </dsp:sp>
    <dsp:sp modelId="{D168FFB9-A354-46A8-B2C4-7ABFE34855FC}">
      <dsp:nvSpPr>
        <dsp:cNvPr id="0" name=""/>
        <dsp:cNvSpPr/>
      </dsp:nvSpPr>
      <dsp:spPr>
        <a:xfrm>
          <a:off x="2489374" y="1551379"/>
          <a:ext cx="2294059" cy="1423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Interinstitucionales</a:t>
          </a:r>
          <a:endParaRPr lang="es-MX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2531058" y="1593063"/>
        <a:ext cx="2210691" cy="1339835"/>
      </dsp:txXfrm>
    </dsp:sp>
    <dsp:sp modelId="{27B3A069-C9B1-4924-BF65-AB4A196D0DD5}">
      <dsp:nvSpPr>
        <dsp:cNvPr id="0" name=""/>
        <dsp:cNvSpPr/>
      </dsp:nvSpPr>
      <dsp:spPr>
        <a:xfrm>
          <a:off x="3528399" y="3102759"/>
          <a:ext cx="2294059" cy="1423203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Estrategias voluntarias de sobrevivencia</a:t>
          </a:r>
          <a:endParaRPr lang="es-MX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3570083" y="3144443"/>
        <a:ext cx="2210691" cy="1339835"/>
      </dsp:txXfrm>
    </dsp:sp>
    <dsp:sp modelId="{4378EE56-236A-4FEB-A03C-8CDD466FDAAC}">
      <dsp:nvSpPr>
        <dsp:cNvPr id="0" name=""/>
        <dsp:cNvSpPr/>
      </dsp:nvSpPr>
      <dsp:spPr>
        <a:xfrm>
          <a:off x="4976134" y="1551379"/>
          <a:ext cx="2294059" cy="1423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Intrainstitucionales</a:t>
          </a:r>
          <a:endParaRPr lang="es-MX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5017818" y="1593063"/>
        <a:ext cx="2210691" cy="1339835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198BF-8710-419A-8093-B1714CF9B6DD}">
      <dsp:nvSpPr>
        <dsp:cNvPr id="0" name=""/>
        <dsp:cNvSpPr/>
      </dsp:nvSpPr>
      <dsp:spPr>
        <a:xfrm>
          <a:off x="329196" y="2654"/>
          <a:ext cx="3904752" cy="156190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>
              <a:latin typeface="Kalinga" pitchFamily="34" charset="0"/>
              <a:cs typeface="Kalinga" pitchFamily="34" charset="0"/>
            </a:rPr>
            <a:t>Instituciones  pioneras</a:t>
          </a:r>
          <a:endParaRPr lang="es-MX" sz="3000" kern="1200" dirty="0">
            <a:latin typeface="Kalinga" pitchFamily="34" charset="0"/>
            <a:cs typeface="Kalinga" pitchFamily="34" charset="0"/>
          </a:endParaRPr>
        </a:p>
      </dsp:txBody>
      <dsp:txXfrm>
        <a:off x="1110147" y="2654"/>
        <a:ext cx="2342851" cy="1561901"/>
      </dsp:txXfrm>
    </dsp:sp>
    <dsp:sp modelId="{F395F3C2-F838-4BED-B2A4-CC2C8EDD88B3}">
      <dsp:nvSpPr>
        <dsp:cNvPr id="0" name=""/>
        <dsp:cNvSpPr/>
      </dsp:nvSpPr>
      <dsp:spPr>
        <a:xfrm>
          <a:off x="3726331" y="135415"/>
          <a:ext cx="3240944" cy="12963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Kalinga" pitchFamily="34" charset="0"/>
              <a:cs typeface="Kalinga" pitchFamily="34" charset="0"/>
            </a:rPr>
            <a:t>Sistemas de creencias compartidos</a:t>
          </a:r>
          <a:endParaRPr lang="es-MX" sz="1600" kern="1200" dirty="0">
            <a:latin typeface="Kalinga" pitchFamily="34" charset="0"/>
            <a:cs typeface="Kalinga" pitchFamily="34" charset="0"/>
          </a:endParaRPr>
        </a:p>
      </dsp:txBody>
      <dsp:txXfrm>
        <a:off x="4374520" y="135415"/>
        <a:ext cx="1944567" cy="1296377"/>
      </dsp:txXfrm>
    </dsp:sp>
    <dsp:sp modelId="{E542E438-6B1D-487D-8182-F0C707ACEFC8}">
      <dsp:nvSpPr>
        <dsp:cNvPr id="0" name=""/>
        <dsp:cNvSpPr/>
      </dsp:nvSpPr>
      <dsp:spPr>
        <a:xfrm>
          <a:off x="329196" y="1783221"/>
          <a:ext cx="3904752" cy="156190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>
              <a:latin typeface="Kalinga" pitchFamily="34" charset="0"/>
              <a:cs typeface="Kalinga" pitchFamily="34" charset="0"/>
            </a:rPr>
            <a:t>Coerción directa</a:t>
          </a:r>
        </a:p>
      </dsp:txBody>
      <dsp:txXfrm>
        <a:off x="1110147" y="1783221"/>
        <a:ext cx="2342851" cy="1561901"/>
      </dsp:txXfrm>
    </dsp:sp>
    <dsp:sp modelId="{14283567-0D8E-4494-9D2D-2F9DA24974D4}">
      <dsp:nvSpPr>
        <dsp:cNvPr id="0" name=""/>
        <dsp:cNvSpPr/>
      </dsp:nvSpPr>
      <dsp:spPr>
        <a:xfrm>
          <a:off x="3726331" y="1915983"/>
          <a:ext cx="3240944" cy="12963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Kalinga" pitchFamily="34" charset="0"/>
              <a:cs typeface="Kalinga" pitchFamily="34" charset="0"/>
            </a:rPr>
            <a:t>Énfasis en el efecto (acreditación) no en el propósito (calidad)</a:t>
          </a:r>
        </a:p>
      </dsp:txBody>
      <dsp:txXfrm>
        <a:off x="4374520" y="1915983"/>
        <a:ext cx="1944567" cy="1296377"/>
      </dsp:txXfrm>
    </dsp:sp>
    <dsp:sp modelId="{64F70A67-9D2D-44EF-BA77-9C59770F52CF}">
      <dsp:nvSpPr>
        <dsp:cNvPr id="0" name=""/>
        <dsp:cNvSpPr/>
      </dsp:nvSpPr>
      <dsp:spPr>
        <a:xfrm>
          <a:off x="329196" y="3563788"/>
          <a:ext cx="3904752" cy="156190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>
              <a:latin typeface="Kalinga" pitchFamily="34" charset="0"/>
              <a:cs typeface="Kalinga" pitchFamily="34" charset="0"/>
            </a:rPr>
            <a:t>No coerción </a:t>
          </a:r>
        </a:p>
      </dsp:txBody>
      <dsp:txXfrm>
        <a:off x="1110147" y="3563788"/>
        <a:ext cx="2342851" cy="1561901"/>
      </dsp:txXfrm>
    </dsp:sp>
    <dsp:sp modelId="{3A3695A2-4C73-420C-BD78-740DF0BB602D}">
      <dsp:nvSpPr>
        <dsp:cNvPr id="0" name=""/>
        <dsp:cNvSpPr/>
      </dsp:nvSpPr>
      <dsp:spPr>
        <a:xfrm>
          <a:off x="3726331" y="3696550"/>
          <a:ext cx="3240944" cy="12963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Kalinga" pitchFamily="34" charset="0"/>
              <a:cs typeface="Kalinga" pitchFamily="34" charset="0"/>
            </a:rPr>
            <a:t>Recompensas simbólicas, no materiales</a:t>
          </a:r>
        </a:p>
      </dsp:txBody>
      <dsp:txXfrm>
        <a:off x="4374520" y="3696550"/>
        <a:ext cx="1944567" cy="1296377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BEB89-AEA8-41BC-AC00-BC7F124E9F78}">
      <dsp:nvSpPr>
        <dsp:cNvPr id="0" name=""/>
        <dsp:cNvSpPr/>
      </dsp:nvSpPr>
      <dsp:spPr>
        <a:xfrm>
          <a:off x="274344" y="3837"/>
          <a:ext cx="3616503" cy="144660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IES pioneras</a:t>
          </a:r>
          <a:endParaRPr lang="es-MX" sz="2500" kern="1200" dirty="0"/>
        </a:p>
      </dsp:txBody>
      <dsp:txXfrm>
        <a:off x="997645" y="3837"/>
        <a:ext cx="2169902" cy="1446601"/>
      </dsp:txXfrm>
    </dsp:sp>
    <dsp:sp modelId="{02E55E49-0528-4C36-807C-023BA2356385}">
      <dsp:nvSpPr>
        <dsp:cNvPr id="0" name=""/>
        <dsp:cNvSpPr/>
      </dsp:nvSpPr>
      <dsp:spPr>
        <a:xfrm>
          <a:off x="3420702" y="126798"/>
          <a:ext cx="3001697" cy="1200679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Agente de transferencia</a:t>
          </a:r>
          <a:endParaRPr lang="es-MX" sz="1600" kern="1200" dirty="0"/>
        </a:p>
      </dsp:txBody>
      <dsp:txXfrm>
        <a:off x="4021042" y="126798"/>
        <a:ext cx="1801018" cy="1200679"/>
      </dsp:txXfrm>
    </dsp:sp>
    <dsp:sp modelId="{AB20CFF3-42B7-45A7-8454-E19A533309C9}">
      <dsp:nvSpPr>
        <dsp:cNvPr id="0" name=""/>
        <dsp:cNvSpPr/>
      </dsp:nvSpPr>
      <dsp:spPr>
        <a:xfrm>
          <a:off x="274344" y="1652963"/>
          <a:ext cx="3616503" cy="1446601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Participación de actores</a:t>
          </a:r>
          <a:endParaRPr lang="es-MX" sz="2500" kern="1200" dirty="0"/>
        </a:p>
      </dsp:txBody>
      <dsp:txXfrm>
        <a:off x="997645" y="1652963"/>
        <a:ext cx="2169902" cy="1446601"/>
      </dsp:txXfrm>
    </dsp:sp>
    <dsp:sp modelId="{77FCD200-B5F1-4158-BB80-D56056CA6196}">
      <dsp:nvSpPr>
        <dsp:cNvPr id="0" name=""/>
        <dsp:cNvSpPr/>
      </dsp:nvSpPr>
      <dsp:spPr>
        <a:xfrm>
          <a:off x="3420702" y="1775924"/>
          <a:ext cx="3001697" cy="1200679"/>
        </a:xfrm>
        <a:prstGeom prst="chevron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Marginal en diagnósticos, estrategias y parámetros</a:t>
          </a:r>
          <a:endParaRPr lang="es-MX" sz="1600" kern="1200" dirty="0"/>
        </a:p>
      </dsp:txBody>
      <dsp:txXfrm>
        <a:off x="4021042" y="1775924"/>
        <a:ext cx="1801018" cy="1200679"/>
      </dsp:txXfrm>
    </dsp:sp>
    <dsp:sp modelId="{3270E8EF-F9BA-4479-B33D-FCBA8CEF51CF}">
      <dsp:nvSpPr>
        <dsp:cNvPr id="0" name=""/>
        <dsp:cNvSpPr/>
      </dsp:nvSpPr>
      <dsp:spPr>
        <a:xfrm>
          <a:off x="274344" y="3302088"/>
          <a:ext cx="3616503" cy="1446601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Actores son agentes de implementación</a:t>
          </a:r>
          <a:endParaRPr lang="es-MX" sz="2500" kern="1200" dirty="0"/>
        </a:p>
      </dsp:txBody>
      <dsp:txXfrm>
        <a:off x="997645" y="3302088"/>
        <a:ext cx="2169902" cy="1446601"/>
      </dsp:txXfrm>
    </dsp:sp>
    <dsp:sp modelId="{5C98208C-448C-4142-B289-CFDFFB330454}">
      <dsp:nvSpPr>
        <dsp:cNvPr id="0" name=""/>
        <dsp:cNvSpPr/>
      </dsp:nvSpPr>
      <dsp:spPr>
        <a:xfrm>
          <a:off x="3420702" y="3425049"/>
          <a:ext cx="3001697" cy="1200679"/>
        </a:xfrm>
        <a:prstGeom prst="chevron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Con muy poco margen de agencia (establecimiento de objetivos y estrategias)</a:t>
          </a:r>
          <a:endParaRPr lang="es-MX" sz="1600" kern="1200" dirty="0"/>
        </a:p>
      </dsp:txBody>
      <dsp:txXfrm>
        <a:off x="4021042" y="3425049"/>
        <a:ext cx="1801018" cy="1200679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14076-E246-4665-B2D7-DBB32B275224}">
      <dsp:nvSpPr>
        <dsp:cNvPr id="0" name=""/>
        <dsp:cNvSpPr/>
      </dsp:nvSpPr>
      <dsp:spPr>
        <a:xfrm>
          <a:off x="2168340" y="1528626"/>
          <a:ext cx="2000022" cy="2000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coalición</a:t>
          </a:r>
          <a:endParaRPr lang="es-MX" sz="3000" kern="1200" dirty="0"/>
        </a:p>
      </dsp:txBody>
      <dsp:txXfrm>
        <a:off x="2461236" y="1821522"/>
        <a:ext cx="1414230" cy="1414230"/>
      </dsp:txXfrm>
    </dsp:sp>
    <dsp:sp modelId="{7396E643-8300-463F-82D0-B3CCD594BE13}">
      <dsp:nvSpPr>
        <dsp:cNvPr id="0" name=""/>
        <dsp:cNvSpPr/>
      </dsp:nvSpPr>
      <dsp:spPr>
        <a:xfrm rot="12900000">
          <a:off x="804743" y="1153481"/>
          <a:ext cx="1613418" cy="57000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C9F03-86E1-4135-9982-3EE9AE226675}">
      <dsp:nvSpPr>
        <dsp:cNvPr id="0" name=""/>
        <dsp:cNvSpPr/>
      </dsp:nvSpPr>
      <dsp:spPr>
        <a:xfrm>
          <a:off x="624" y="215767"/>
          <a:ext cx="1900021" cy="15200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Para establecer parámetros de evaluación</a:t>
          </a:r>
          <a:endParaRPr lang="es-MX" sz="2400" kern="1200" dirty="0"/>
        </a:p>
      </dsp:txBody>
      <dsp:txXfrm>
        <a:off x="45144" y="260287"/>
        <a:ext cx="1810981" cy="1430976"/>
      </dsp:txXfrm>
    </dsp:sp>
    <dsp:sp modelId="{B6D80FD7-9FF3-48FB-A3C5-7E6A4638F3FD}">
      <dsp:nvSpPr>
        <dsp:cNvPr id="0" name=""/>
        <dsp:cNvSpPr/>
      </dsp:nvSpPr>
      <dsp:spPr>
        <a:xfrm rot="19500000">
          <a:off x="3918541" y="1153481"/>
          <a:ext cx="1613418" cy="57000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A3F39-9787-45D5-B4B9-76238C68ACCC}">
      <dsp:nvSpPr>
        <dsp:cNvPr id="0" name=""/>
        <dsp:cNvSpPr/>
      </dsp:nvSpPr>
      <dsp:spPr>
        <a:xfrm>
          <a:off x="4436058" y="215767"/>
          <a:ext cx="1900021" cy="15200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Para resistencia y sobrevivencia</a:t>
          </a:r>
          <a:endParaRPr lang="es-MX" sz="2400" kern="1200" dirty="0"/>
        </a:p>
      </dsp:txBody>
      <dsp:txXfrm>
        <a:off x="4480578" y="260287"/>
        <a:ext cx="1810981" cy="14309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4CB96-BFF9-4488-A9C1-323179A9AFFC}">
      <dsp:nvSpPr>
        <dsp:cNvPr id="0" name=""/>
        <dsp:cNvSpPr/>
      </dsp:nvSpPr>
      <dsp:spPr>
        <a:xfrm>
          <a:off x="0" y="1104"/>
          <a:ext cx="6707187" cy="69730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Kalinga" pitchFamily="34" charset="0"/>
              <a:cs typeface="Kalinga" pitchFamily="34" charset="0"/>
            </a:rPr>
            <a:t>La calidad depende de insumos y organización</a:t>
          </a:r>
          <a:endParaRPr lang="es-MX" sz="1800" kern="1200" dirty="0">
            <a:latin typeface="Kalinga" pitchFamily="34" charset="0"/>
            <a:cs typeface="Kalinga" pitchFamily="34" charset="0"/>
          </a:endParaRPr>
        </a:p>
      </dsp:txBody>
      <dsp:txXfrm>
        <a:off x="34040" y="35144"/>
        <a:ext cx="6639107" cy="629228"/>
      </dsp:txXfrm>
    </dsp:sp>
    <dsp:sp modelId="{F42FA70D-07DE-4F27-B8AF-11A3BE3A4900}">
      <dsp:nvSpPr>
        <dsp:cNvPr id="0" name=""/>
        <dsp:cNvSpPr/>
      </dsp:nvSpPr>
      <dsp:spPr>
        <a:xfrm>
          <a:off x="0" y="709761"/>
          <a:ext cx="6707187" cy="69730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Kalinga" pitchFamily="34" charset="0"/>
              <a:cs typeface="Kalinga" pitchFamily="34" charset="0"/>
            </a:rPr>
            <a:t>Las IES, disciplinas y campos profesionales son homogéneos</a:t>
          </a:r>
          <a:endParaRPr lang="es-MX" sz="1800" kern="1200" dirty="0">
            <a:latin typeface="Kalinga" pitchFamily="34" charset="0"/>
            <a:cs typeface="Kalinga" pitchFamily="34" charset="0"/>
          </a:endParaRPr>
        </a:p>
      </dsp:txBody>
      <dsp:txXfrm>
        <a:off x="34040" y="743801"/>
        <a:ext cx="6639107" cy="629228"/>
      </dsp:txXfrm>
    </dsp:sp>
    <dsp:sp modelId="{53613F45-0EB4-4A54-AEEA-54238C50F100}">
      <dsp:nvSpPr>
        <dsp:cNvPr id="0" name=""/>
        <dsp:cNvSpPr/>
      </dsp:nvSpPr>
      <dsp:spPr>
        <a:xfrm>
          <a:off x="0" y="1418418"/>
          <a:ext cx="6707187" cy="69730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Kalinga" pitchFamily="34" charset="0"/>
              <a:cs typeface="Kalinga" pitchFamily="34" charset="0"/>
            </a:rPr>
            <a:t>La calidad es asunto de gestión y toma de decisiones en un plazo establecido</a:t>
          </a:r>
          <a:endParaRPr lang="es-MX" sz="1800" kern="1200" dirty="0">
            <a:latin typeface="Kalinga" pitchFamily="34" charset="0"/>
            <a:cs typeface="Kalinga" pitchFamily="34" charset="0"/>
          </a:endParaRPr>
        </a:p>
      </dsp:txBody>
      <dsp:txXfrm>
        <a:off x="34040" y="1452458"/>
        <a:ext cx="6639107" cy="629228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EC683-43CB-4B1A-B4EA-41DCB5AF8AD1}">
      <dsp:nvSpPr>
        <dsp:cNvPr id="0" name=""/>
        <dsp:cNvSpPr/>
      </dsp:nvSpPr>
      <dsp:spPr>
        <a:xfrm>
          <a:off x="3492388" y="958500"/>
          <a:ext cx="2318716" cy="402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210"/>
              </a:lnTo>
              <a:lnTo>
                <a:pt x="2318716" y="201210"/>
              </a:lnTo>
              <a:lnTo>
                <a:pt x="2318716" y="4024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681DC-D874-4CBB-BD33-E4964C127EF0}">
      <dsp:nvSpPr>
        <dsp:cNvPr id="0" name=""/>
        <dsp:cNvSpPr/>
      </dsp:nvSpPr>
      <dsp:spPr>
        <a:xfrm>
          <a:off x="3446668" y="958500"/>
          <a:ext cx="91440" cy="4024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4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6619F-F888-430A-A42D-D6E94EE81472}">
      <dsp:nvSpPr>
        <dsp:cNvPr id="0" name=""/>
        <dsp:cNvSpPr/>
      </dsp:nvSpPr>
      <dsp:spPr>
        <a:xfrm>
          <a:off x="407153" y="2319069"/>
          <a:ext cx="287444" cy="2242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2064"/>
              </a:lnTo>
              <a:lnTo>
                <a:pt x="287444" y="224206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458B-483B-4C64-B0A6-8283C5AD3E70}">
      <dsp:nvSpPr>
        <dsp:cNvPr id="0" name=""/>
        <dsp:cNvSpPr/>
      </dsp:nvSpPr>
      <dsp:spPr>
        <a:xfrm>
          <a:off x="407153" y="2319069"/>
          <a:ext cx="287444" cy="881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495"/>
              </a:lnTo>
              <a:lnTo>
                <a:pt x="287444" y="88149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E2B85-C667-4C72-ACB2-D3D8F3533936}">
      <dsp:nvSpPr>
        <dsp:cNvPr id="0" name=""/>
        <dsp:cNvSpPr/>
      </dsp:nvSpPr>
      <dsp:spPr>
        <a:xfrm>
          <a:off x="1173671" y="958500"/>
          <a:ext cx="2318716" cy="402421"/>
        </a:xfrm>
        <a:custGeom>
          <a:avLst/>
          <a:gdLst/>
          <a:ahLst/>
          <a:cxnLst/>
          <a:rect l="0" t="0" r="0" b="0"/>
          <a:pathLst>
            <a:path>
              <a:moveTo>
                <a:pt x="2318716" y="0"/>
              </a:moveTo>
              <a:lnTo>
                <a:pt x="2318716" y="201210"/>
              </a:lnTo>
              <a:lnTo>
                <a:pt x="0" y="201210"/>
              </a:lnTo>
              <a:lnTo>
                <a:pt x="0" y="4024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204FE-4E59-4234-AC42-A9F7C570CFA1}">
      <dsp:nvSpPr>
        <dsp:cNvPr id="0" name=""/>
        <dsp:cNvSpPr/>
      </dsp:nvSpPr>
      <dsp:spPr>
        <a:xfrm>
          <a:off x="2534240" y="352"/>
          <a:ext cx="1916294" cy="9581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2" charset="0"/>
              <a:cs typeface="Kalinga" pitchFamily="2" charset="0"/>
            </a:rPr>
            <a:t>Implantación de estrategias de la política de posgrado</a:t>
          </a:r>
          <a:endParaRPr lang="es-MX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2" charset="0"/>
            <a:cs typeface="Kalinga" pitchFamily="2" charset="0"/>
          </a:endParaRPr>
        </a:p>
      </dsp:txBody>
      <dsp:txXfrm>
        <a:off x="2534240" y="352"/>
        <a:ext cx="1916294" cy="958147"/>
      </dsp:txXfrm>
    </dsp:sp>
    <dsp:sp modelId="{6D626684-AFC7-439F-8E05-52BCAD403410}">
      <dsp:nvSpPr>
        <dsp:cNvPr id="0" name=""/>
        <dsp:cNvSpPr/>
      </dsp:nvSpPr>
      <dsp:spPr>
        <a:xfrm>
          <a:off x="215524" y="1360921"/>
          <a:ext cx="1916294" cy="9581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2" charset="0"/>
              <a:cs typeface="Kalinga" pitchFamily="2" charset="0"/>
            </a:rPr>
            <a:t>Isomorfismo </a:t>
          </a:r>
          <a:endParaRPr lang="es-MX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2" charset="0"/>
            <a:cs typeface="Kalinga" pitchFamily="2" charset="0"/>
          </a:endParaRPr>
        </a:p>
      </dsp:txBody>
      <dsp:txXfrm>
        <a:off x="215524" y="1360921"/>
        <a:ext cx="1916294" cy="958147"/>
      </dsp:txXfrm>
    </dsp:sp>
    <dsp:sp modelId="{8394A2ED-0605-495B-92DC-5AA739F18C32}">
      <dsp:nvSpPr>
        <dsp:cNvPr id="0" name=""/>
        <dsp:cNvSpPr/>
      </dsp:nvSpPr>
      <dsp:spPr>
        <a:xfrm>
          <a:off x="694598" y="2721490"/>
          <a:ext cx="1916294" cy="9581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2" charset="0"/>
              <a:cs typeface="Kalinga" pitchFamily="2" charset="0"/>
            </a:rPr>
            <a:t>Pérdida de diversidad</a:t>
          </a:r>
          <a:endParaRPr lang="es-MX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2" charset="0"/>
            <a:cs typeface="Kalinga" pitchFamily="2" charset="0"/>
          </a:endParaRPr>
        </a:p>
      </dsp:txBody>
      <dsp:txXfrm>
        <a:off x="694598" y="2721490"/>
        <a:ext cx="1916294" cy="958147"/>
      </dsp:txXfrm>
    </dsp:sp>
    <dsp:sp modelId="{B8FF1753-7D82-4422-B807-E24FC40066D9}">
      <dsp:nvSpPr>
        <dsp:cNvPr id="0" name=""/>
        <dsp:cNvSpPr/>
      </dsp:nvSpPr>
      <dsp:spPr>
        <a:xfrm>
          <a:off x="694598" y="4082059"/>
          <a:ext cx="1916294" cy="9581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2" charset="0"/>
              <a:cs typeface="Kalinga" pitchFamily="2" charset="0"/>
            </a:rPr>
            <a:t>Limitaciones a innovación</a:t>
          </a:r>
          <a:endParaRPr lang="es-MX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2" charset="0"/>
            <a:cs typeface="Kalinga" pitchFamily="2" charset="0"/>
          </a:endParaRPr>
        </a:p>
      </dsp:txBody>
      <dsp:txXfrm>
        <a:off x="694598" y="4082059"/>
        <a:ext cx="1916294" cy="958147"/>
      </dsp:txXfrm>
    </dsp:sp>
    <dsp:sp modelId="{E7618BC3-BC55-4788-A919-6CAE40401165}">
      <dsp:nvSpPr>
        <dsp:cNvPr id="0" name=""/>
        <dsp:cNvSpPr/>
      </dsp:nvSpPr>
      <dsp:spPr>
        <a:xfrm>
          <a:off x="2534240" y="1360921"/>
          <a:ext cx="1916294" cy="9581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2" charset="0"/>
              <a:cs typeface="Kalinga" pitchFamily="2" charset="0"/>
            </a:rPr>
            <a:t>Cambios medulares en gestión</a:t>
          </a:r>
          <a:endParaRPr lang="es-MX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2" charset="0"/>
            <a:cs typeface="Kalinga" pitchFamily="2" charset="0"/>
          </a:endParaRPr>
        </a:p>
      </dsp:txBody>
      <dsp:txXfrm>
        <a:off x="2534240" y="1360921"/>
        <a:ext cx="1916294" cy="958147"/>
      </dsp:txXfrm>
    </dsp:sp>
    <dsp:sp modelId="{1D92EDA7-7A6F-4018-84CC-6D657CE657D7}">
      <dsp:nvSpPr>
        <dsp:cNvPr id="0" name=""/>
        <dsp:cNvSpPr/>
      </dsp:nvSpPr>
      <dsp:spPr>
        <a:xfrm>
          <a:off x="4852957" y="1360921"/>
          <a:ext cx="1916294" cy="9581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2" charset="0"/>
              <a:cs typeface="Kalinga" pitchFamily="2" charset="0"/>
            </a:rPr>
            <a:t>Cambios periféricos en procesos educativos</a:t>
          </a:r>
          <a:endParaRPr lang="es-MX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2" charset="0"/>
            <a:cs typeface="Kalinga" pitchFamily="2" charset="0"/>
          </a:endParaRPr>
        </a:p>
      </dsp:txBody>
      <dsp:txXfrm>
        <a:off x="4852957" y="1360921"/>
        <a:ext cx="1916294" cy="958147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846A2-2629-4E50-B27B-3E51E1491F2E}">
      <dsp:nvSpPr>
        <dsp:cNvPr id="0" name=""/>
        <dsp:cNvSpPr/>
      </dsp:nvSpPr>
      <dsp:spPr>
        <a:xfrm>
          <a:off x="495078" y="1902"/>
          <a:ext cx="2537621" cy="1522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Política regulatoria</a:t>
          </a:r>
          <a:endParaRPr lang="es-MX" sz="2600" kern="1200" dirty="0"/>
        </a:p>
      </dsp:txBody>
      <dsp:txXfrm>
        <a:off x="539673" y="46497"/>
        <a:ext cx="2448431" cy="1433382"/>
      </dsp:txXfrm>
    </dsp:sp>
    <dsp:sp modelId="{1D322B20-6085-417B-A81F-0A65E9B9341C}">
      <dsp:nvSpPr>
        <dsp:cNvPr id="0" name=""/>
        <dsp:cNvSpPr/>
      </dsp:nvSpPr>
      <dsp:spPr>
        <a:xfrm>
          <a:off x="3256010" y="448524"/>
          <a:ext cx="537975" cy="6293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100" kern="1200"/>
        </a:p>
      </dsp:txBody>
      <dsp:txXfrm>
        <a:off x="3256010" y="574390"/>
        <a:ext cx="376583" cy="377598"/>
      </dsp:txXfrm>
    </dsp:sp>
    <dsp:sp modelId="{CCEBAE5B-A8F4-4849-A2A3-2229D8C7D411}">
      <dsp:nvSpPr>
        <dsp:cNvPr id="0" name=""/>
        <dsp:cNvSpPr/>
      </dsp:nvSpPr>
      <dsp:spPr>
        <a:xfrm>
          <a:off x="4047748" y="1902"/>
          <a:ext cx="2537621" cy="1522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Prescripciones e incentivos</a:t>
          </a:r>
          <a:endParaRPr lang="es-MX" sz="2600" kern="1200" dirty="0"/>
        </a:p>
      </dsp:txBody>
      <dsp:txXfrm>
        <a:off x="4092343" y="46497"/>
        <a:ext cx="2448431" cy="1433382"/>
      </dsp:txXfrm>
    </dsp:sp>
    <dsp:sp modelId="{84F554D6-CB67-418D-A124-03F1F01264DF}">
      <dsp:nvSpPr>
        <dsp:cNvPr id="0" name=""/>
        <dsp:cNvSpPr/>
      </dsp:nvSpPr>
      <dsp:spPr>
        <a:xfrm rot="5400000">
          <a:off x="5047571" y="1702109"/>
          <a:ext cx="537975" cy="6293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100" kern="1200"/>
        </a:p>
      </dsp:txBody>
      <dsp:txXfrm rot="-5400000">
        <a:off x="5127760" y="1747786"/>
        <a:ext cx="377598" cy="376583"/>
      </dsp:txXfrm>
    </dsp:sp>
    <dsp:sp modelId="{AF899617-8950-4E53-BC05-EFF28377D78C}">
      <dsp:nvSpPr>
        <dsp:cNvPr id="0" name=""/>
        <dsp:cNvSpPr/>
      </dsp:nvSpPr>
      <dsp:spPr>
        <a:xfrm>
          <a:off x="4047748" y="2539524"/>
          <a:ext cx="2537621" cy="1522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No considera heterogeneidad</a:t>
          </a:r>
          <a:endParaRPr lang="es-MX" sz="2600" kern="1200" dirty="0"/>
        </a:p>
      </dsp:txBody>
      <dsp:txXfrm>
        <a:off x="4092343" y="2584119"/>
        <a:ext cx="2448431" cy="1433382"/>
      </dsp:txXfrm>
    </dsp:sp>
    <dsp:sp modelId="{5CC5B997-2CBE-46F8-9241-2EF88DC06718}">
      <dsp:nvSpPr>
        <dsp:cNvPr id="0" name=""/>
        <dsp:cNvSpPr/>
      </dsp:nvSpPr>
      <dsp:spPr>
        <a:xfrm rot="10800000">
          <a:off x="3286461" y="2986145"/>
          <a:ext cx="537975" cy="6293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100" kern="1200"/>
        </a:p>
      </dsp:txBody>
      <dsp:txXfrm rot="10800000">
        <a:off x="3447853" y="3112011"/>
        <a:ext cx="376583" cy="377598"/>
      </dsp:txXfrm>
    </dsp:sp>
    <dsp:sp modelId="{B824E56A-B7B0-4D6E-8357-44F617067A72}">
      <dsp:nvSpPr>
        <dsp:cNvPr id="0" name=""/>
        <dsp:cNvSpPr/>
      </dsp:nvSpPr>
      <dsp:spPr>
        <a:xfrm>
          <a:off x="495078" y="2539524"/>
          <a:ext cx="2537621" cy="1522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Genera polarización de grupos afectado</a:t>
          </a:r>
          <a:endParaRPr lang="es-MX" sz="2600" kern="1200" dirty="0"/>
        </a:p>
      </dsp:txBody>
      <dsp:txXfrm>
        <a:off x="539673" y="2584119"/>
        <a:ext cx="2448431" cy="1433382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2D62C-CF74-4679-BFFA-35F250731F71}">
      <dsp:nvSpPr>
        <dsp:cNvPr id="0" name=""/>
        <dsp:cNvSpPr/>
      </dsp:nvSpPr>
      <dsp:spPr>
        <a:xfrm>
          <a:off x="0" y="153494"/>
          <a:ext cx="7524328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3971" tIns="124968" rIns="583971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>
              <a:latin typeface="Corbel" pitchFamily="34" charset="0"/>
            </a:rPr>
            <a:t>Las nuevas interpretaciones señalan que el proceso de la política no es lineal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>
              <a:latin typeface="Corbel" pitchFamily="34" charset="0"/>
            </a:rPr>
            <a:t>Contribuyen a identificar los factores que complejizan los procesos de implantación de la política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>
              <a:latin typeface="Corbel" pitchFamily="34" charset="0"/>
            </a:rPr>
            <a:t>Permiten distinguir la dimensión política y la dimensión técnica de las políticas públicas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>
              <a:latin typeface="Corbel" pitchFamily="34" charset="0"/>
            </a:rPr>
            <a:t>Son marco estructurador de elementos, factores y procesos que influyen en la implantación de las políticas y en la evaluación de sus resultados </a:t>
          </a:r>
        </a:p>
      </dsp:txBody>
      <dsp:txXfrm>
        <a:off x="0" y="153494"/>
        <a:ext cx="7524328" cy="963900"/>
      </dsp:txXfrm>
    </dsp:sp>
    <dsp:sp modelId="{DD106BE5-502B-45CF-8EBA-48DC76D713B6}">
      <dsp:nvSpPr>
        <dsp:cNvPr id="0" name=""/>
        <dsp:cNvSpPr/>
      </dsp:nvSpPr>
      <dsp:spPr>
        <a:xfrm>
          <a:off x="376216" y="64934"/>
          <a:ext cx="5267029" cy="177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081" tIns="0" rIns="199081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>
              <a:latin typeface="Corbel" pitchFamily="34" charset="0"/>
            </a:rPr>
            <a:t>Enfoques actuales de políticas públicas</a:t>
          </a:r>
        </a:p>
      </dsp:txBody>
      <dsp:txXfrm>
        <a:off x="384862" y="73580"/>
        <a:ext cx="5249737" cy="159828"/>
      </dsp:txXfrm>
    </dsp:sp>
    <dsp:sp modelId="{EFB704A3-092F-4D78-BAB0-2070D0665FC3}">
      <dsp:nvSpPr>
        <dsp:cNvPr id="0" name=""/>
        <dsp:cNvSpPr/>
      </dsp:nvSpPr>
      <dsp:spPr>
        <a:xfrm>
          <a:off x="0" y="1238354"/>
          <a:ext cx="7524328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3971" tIns="124968" rIns="583971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>
              <a:latin typeface="Corbel" pitchFamily="34" charset="0"/>
            </a:rPr>
            <a:t>Aportan elementos para articular la identificación de factores que intervienen en el proceso de transferencia de políticas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>
              <a:latin typeface="Corbel" pitchFamily="34" charset="0"/>
            </a:rPr>
            <a:t>Permiten distinguir las motivaciones, trayectorias,  mecanismos y objetos de la transferencia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>
              <a:latin typeface="Corbel" pitchFamily="34" charset="0"/>
            </a:rPr>
            <a:t>Hacen visibles a los actores que intervienen</a:t>
          </a:r>
        </a:p>
      </dsp:txBody>
      <dsp:txXfrm>
        <a:off x="0" y="1238354"/>
        <a:ext cx="7524328" cy="661500"/>
      </dsp:txXfrm>
    </dsp:sp>
    <dsp:sp modelId="{5BE85AEE-6281-44A8-8B6B-C50245995231}">
      <dsp:nvSpPr>
        <dsp:cNvPr id="0" name=""/>
        <dsp:cNvSpPr/>
      </dsp:nvSpPr>
      <dsp:spPr>
        <a:xfrm>
          <a:off x="376216" y="1149794"/>
          <a:ext cx="5267029" cy="177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081" tIns="0" rIns="199081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>
              <a:latin typeface="Corbel" pitchFamily="34" charset="0"/>
            </a:rPr>
            <a:t>Transferencia de políticas </a:t>
          </a:r>
        </a:p>
      </dsp:txBody>
      <dsp:txXfrm>
        <a:off x="384862" y="1158440"/>
        <a:ext cx="5249737" cy="159828"/>
      </dsp:txXfrm>
    </dsp:sp>
    <dsp:sp modelId="{D2AF62F1-2007-4D61-87D4-816389A38215}">
      <dsp:nvSpPr>
        <dsp:cNvPr id="0" name=""/>
        <dsp:cNvSpPr/>
      </dsp:nvSpPr>
      <dsp:spPr>
        <a:xfrm>
          <a:off x="0" y="2020814"/>
          <a:ext cx="7524328" cy="64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3971" tIns="124968" rIns="583971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>
              <a:latin typeface="Corbel" pitchFamily="34" charset="0"/>
            </a:rPr>
            <a:t>Aporta elementos para clasificar a las instituciones en función de su comportamiento frente a la innovación y el cambio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>
              <a:latin typeface="Corbel" pitchFamily="34" charset="0"/>
            </a:rPr>
            <a:t>Esta tipología es elemento explicativo de los momentos y objetivos de la participación de las IES en el proceso de política.</a:t>
          </a:r>
        </a:p>
      </dsp:txBody>
      <dsp:txXfrm>
        <a:off x="0" y="2020814"/>
        <a:ext cx="7524328" cy="642600"/>
      </dsp:txXfrm>
    </dsp:sp>
    <dsp:sp modelId="{3411793B-037C-43FB-A6E9-8BF7E0A280B7}">
      <dsp:nvSpPr>
        <dsp:cNvPr id="0" name=""/>
        <dsp:cNvSpPr/>
      </dsp:nvSpPr>
      <dsp:spPr>
        <a:xfrm>
          <a:off x="376216" y="1932254"/>
          <a:ext cx="5267029" cy="177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081" tIns="0" rIns="199081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>
              <a:latin typeface="Corbel" pitchFamily="34" charset="0"/>
            </a:rPr>
            <a:t>Tipología de instituciones de Karran</a:t>
          </a:r>
        </a:p>
      </dsp:txBody>
      <dsp:txXfrm>
        <a:off x="384862" y="1940900"/>
        <a:ext cx="5249737" cy="159828"/>
      </dsp:txXfrm>
    </dsp:sp>
    <dsp:sp modelId="{3E339C74-7FF3-4C6B-9995-75AEBFAA4BFE}">
      <dsp:nvSpPr>
        <dsp:cNvPr id="0" name=""/>
        <dsp:cNvSpPr/>
      </dsp:nvSpPr>
      <dsp:spPr>
        <a:xfrm>
          <a:off x="0" y="2784375"/>
          <a:ext cx="7524328" cy="481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3971" tIns="124968" rIns="583971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>
              <a:latin typeface="Corbel" pitchFamily="34" charset="0"/>
            </a:rPr>
            <a:t>Contribuye a identificar factores críticos que influyen en la implementación en función de la orientación y propósito de la política</a:t>
          </a:r>
        </a:p>
      </dsp:txBody>
      <dsp:txXfrm>
        <a:off x="0" y="2784375"/>
        <a:ext cx="7524328" cy="481950"/>
      </dsp:txXfrm>
    </dsp:sp>
    <dsp:sp modelId="{5FC97A7E-6E64-482E-82F6-F4835866D6A0}">
      <dsp:nvSpPr>
        <dsp:cNvPr id="0" name=""/>
        <dsp:cNvSpPr/>
      </dsp:nvSpPr>
      <dsp:spPr>
        <a:xfrm>
          <a:off x="376216" y="2695815"/>
          <a:ext cx="5267029" cy="177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081" tIns="0" rIns="199081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>
              <a:latin typeface="Corbel" pitchFamily="34" charset="0"/>
            </a:rPr>
            <a:t>Tipología de políticas </a:t>
          </a:r>
        </a:p>
      </dsp:txBody>
      <dsp:txXfrm>
        <a:off x="384862" y="2704461"/>
        <a:ext cx="5249737" cy="159828"/>
      </dsp:txXfrm>
    </dsp:sp>
    <dsp:sp modelId="{3F401E33-0F34-4691-9746-8D322B6E6168}">
      <dsp:nvSpPr>
        <dsp:cNvPr id="0" name=""/>
        <dsp:cNvSpPr/>
      </dsp:nvSpPr>
      <dsp:spPr>
        <a:xfrm>
          <a:off x="0" y="3387285"/>
          <a:ext cx="7524328" cy="94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3971" tIns="124968" rIns="583971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>
              <a:latin typeface="Corbel" pitchFamily="34" charset="0"/>
            </a:rPr>
            <a:t>Proporciona categorías para entender los roles de los actores en el proceso de transferencia e implementación de las políticas.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>
              <a:latin typeface="Corbel" pitchFamily="34" charset="0"/>
            </a:rPr>
            <a:t>Ofrece elementos para identificar la los actores que tienen roles intercambiables en distintos momentos y estructuras del proceso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>
              <a:latin typeface="Corbel" pitchFamily="34" charset="0"/>
            </a:rPr>
            <a:t>Agencia es el concepto que ilumina el potencial de acción cada uno de los actores involucrados </a:t>
          </a:r>
        </a:p>
      </dsp:txBody>
      <dsp:txXfrm>
        <a:off x="0" y="3387285"/>
        <a:ext cx="7524328" cy="945000"/>
      </dsp:txXfrm>
    </dsp:sp>
    <dsp:sp modelId="{65FDEE45-301F-457E-A983-226C588CD5F6}">
      <dsp:nvSpPr>
        <dsp:cNvPr id="0" name=""/>
        <dsp:cNvSpPr/>
      </dsp:nvSpPr>
      <dsp:spPr>
        <a:xfrm>
          <a:off x="376216" y="3298725"/>
          <a:ext cx="5267029" cy="177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081" tIns="0" rIns="199081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>
              <a:latin typeface="Corbel" pitchFamily="34" charset="0"/>
            </a:rPr>
            <a:t>Teoría del Principal - Agente</a:t>
          </a:r>
        </a:p>
      </dsp:txBody>
      <dsp:txXfrm>
        <a:off x="384862" y="3307371"/>
        <a:ext cx="5249737" cy="159828"/>
      </dsp:txXfrm>
    </dsp:sp>
    <dsp:sp modelId="{428C9E55-741B-44F9-B67D-1CF08F8B55AB}">
      <dsp:nvSpPr>
        <dsp:cNvPr id="0" name=""/>
        <dsp:cNvSpPr/>
      </dsp:nvSpPr>
      <dsp:spPr>
        <a:xfrm>
          <a:off x="0" y="4453245"/>
          <a:ext cx="7524328" cy="1115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3971" tIns="124968" rIns="583971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>
              <a:latin typeface="Corbel" pitchFamily="34" charset="0"/>
            </a:rPr>
            <a:t>Coaliciones es una categoría que permite identificar la manera en que los actores se vinculan y actúan a partir de sus sistemas de creencias y de valores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 dirty="0">
              <a:latin typeface="Corbel" pitchFamily="34" charset="0"/>
            </a:rPr>
            <a:t>Aporta elementos para identificar la dinámica de las coaliciones y como operan los valores y los sistemas de creencias en los procesos de cambio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>
              <a:latin typeface="Corbel" pitchFamily="34" charset="0"/>
            </a:rPr>
            <a:t>Aborda la estructura de los sistemas de creencias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>
              <a:latin typeface="Corbel" pitchFamily="34" charset="0"/>
            </a:rPr>
            <a:t>Incorpora la noción de susbsistema de política como unidad de análisis fundamental.</a:t>
          </a:r>
        </a:p>
      </dsp:txBody>
      <dsp:txXfrm>
        <a:off x="0" y="4453245"/>
        <a:ext cx="7524328" cy="1115100"/>
      </dsp:txXfrm>
    </dsp:sp>
    <dsp:sp modelId="{EC3AFFB8-61C9-4A60-8210-F6C0E94A2223}">
      <dsp:nvSpPr>
        <dsp:cNvPr id="0" name=""/>
        <dsp:cNvSpPr/>
      </dsp:nvSpPr>
      <dsp:spPr>
        <a:xfrm>
          <a:off x="376216" y="4364685"/>
          <a:ext cx="5267029" cy="177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081" tIns="0" rIns="199081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>
              <a:latin typeface="Corbel" pitchFamily="34" charset="0"/>
            </a:rPr>
            <a:t>Marco de las coaliciones promotoras de Sabatier</a:t>
          </a:r>
        </a:p>
      </dsp:txBody>
      <dsp:txXfrm>
        <a:off x="384862" y="4373331"/>
        <a:ext cx="5249737" cy="159828"/>
      </dsp:txXfrm>
    </dsp:sp>
    <dsp:sp modelId="{5337E0E2-28E0-4669-9B30-A0884024D583}">
      <dsp:nvSpPr>
        <dsp:cNvPr id="0" name=""/>
        <dsp:cNvSpPr/>
      </dsp:nvSpPr>
      <dsp:spPr>
        <a:xfrm>
          <a:off x="0" y="5689305"/>
          <a:ext cx="7524328" cy="481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3971" tIns="124968" rIns="583971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>
              <a:latin typeface="Corbel" pitchFamily="34" charset="0"/>
            </a:rPr>
            <a:t>Aporta elementos para analizar la implementación de políticas como un proceso en el que las relaciones entre actores son dinámicas, inestables y regidas por reglas  implícitas suprainstitucionales</a:t>
          </a:r>
        </a:p>
      </dsp:txBody>
      <dsp:txXfrm>
        <a:off x="0" y="5689305"/>
        <a:ext cx="7524328" cy="481950"/>
      </dsp:txXfrm>
    </dsp:sp>
    <dsp:sp modelId="{83FC4027-A7AF-4BDD-8C46-7D3B7DD39FE7}">
      <dsp:nvSpPr>
        <dsp:cNvPr id="0" name=""/>
        <dsp:cNvSpPr/>
      </dsp:nvSpPr>
      <dsp:spPr>
        <a:xfrm>
          <a:off x="376216" y="5600745"/>
          <a:ext cx="5267029" cy="177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081" tIns="0" rIns="199081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>
              <a:latin typeface="Corbel" pitchFamily="34" charset="0"/>
            </a:rPr>
            <a:t>Redes de políticas</a:t>
          </a:r>
        </a:p>
      </dsp:txBody>
      <dsp:txXfrm>
        <a:off x="384862" y="5609391"/>
        <a:ext cx="5249737" cy="159828"/>
      </dsp:txXfrm>
    </dsp:sp>
    <dsp:sp modelId="{657F5CA1-4E8D-4A9A-A94A-02D63536EBC2}">
      <dsp:nvSpPr>
        <dsp:cNvPr id="0" name=""/>
        <dsp:cNvSpPr/>
      </dsp:nvSpPr>
      <dsp:spPr>
        <a:xfrm>
          <a:off x="0" y="6292215"/>
          <a:ext cx="7524328" cy="500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3971" tIns="124968" rIns="583971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>
              <a:latin typeface="Corbel" pitchFamily="34" charset="0"/>
            </a:rPr>
            <a:t>Contribuye a dimensionar la naturaleza medular o periférica del cambio institucional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>
              <a:latin typeface="Corbel" pitchFamily="34" charset="0"/>
            </a:rPr>
            <a:t>Aporta categorías para identificar las motivaciones institucionales para el cambio </a:t>
          </a:r>
        </a:p>
      </dsp:txBody>
      <dsp:txXfrm>
        <a:off x="0" y="6292215"/>
        <a:ext cx="7524328" cy="500850"/>
      </dsp:txXfrm>
    </dsp:sp>
    <dsp:sp modelId="{077E16F4-E69D-4551-A3FF-F94436189629}">
      <dsp:nvSpPr>
        <dsp:cNvPr id="0" name=""/>
        <dsp:cNvSpPr/>
      </dsp:nvSpPr>
      <dsp:spPr>
        <a:xfrm>
          <a:off x="376216" y="6203655"/>
          <a:ext cx="5267029" cy="177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081" tIns="0" rIns="199081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>
              <a:latin typeface="Corbel" pitchFamily="34" charset="0"/>
            </a:rPr>
            <a:t>Cambio institucional</a:t>
          </a:r>
        </a:p>
      </dsp:txBody>
      <dsp:txXfrm>
        <a:off x="384862" y="6212301"/>
        <a:ext cx="5249737" cy="1598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961C-7D9E-4DB6-9B07-C1070E214103}">
      <dsp:nvSpPr>
        <dsp:cNvPr id="0" name=""/>
        <dsp:cNvSpPr/>
      </dsp:nvSpPr>
      <dsp:spPr>
        <a:xfrm>
          <a:off x="0" y="815"/>
          <a:ext cx="1475656" cy="237941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Contexto</a:t>
          </a:r>
        </a:p>
      </dsp:txBody>
      <dsp:txXfrm>
        <a:off x="11615" y="12430"/>
        <a:ext cx="1452426" cy="214711"/>
      </dsp:txXfrm>
    </dsp:sp>
    <dsp:sp modelId="{A99DFE33-245D-4D66-8078-67AE776B72EE}">
      <dsp:nvSpPr>
        <dsp:cNvPr id="0" name=""/>
        <dsp:cNvSpPr/>
      </dsp:nvSpPr>
      <dsp:spPr>
        <a:xfrm>
          <a:off x="0" y="250711"/>
          <a:ext cx="1475656" cy="23794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Problema y objetivos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262326"/>
        <a:ext cx="1452426" cy="214711"/>
      </dsp:txXfrm>
    </dsp:sp>
    <dsp:sp modelId="{B0E41E7D-F6E9-460A-8CE1-164C305C3B52}">
      <dsp:nvSpPr>
        <dsp:cNvPr id="0" name=""/>
        <dsp:cNvSpPr/>
      </dsp:nvSpPr>
      <dsp:spPr>
        <a:xfrm>
          <a:off x="0" y="50060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Método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512221"/>
        <a:ext cx="1452426" cy="214711"/>
      </dsp:txXfrm>
    </dsp:sp>
    <dsp:sp modelId="{69644525-18F9-4D6A-8960-4875E072023C}">
      <dsp:nvSpPr>
        <dsp:cNvPr id="0" name=""/>
        <dsp:cNvSpPr/>
      </dsp:nvSpPr>
      <dsp:spPr>
        <a:xfrm>
          <a:off x="0" y="75050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Marco conceptual 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762116"/>
        <a:ext cx="1452426" cy="214711"/>
      </dsp:txXfrm>
    </dsp:sp>
    <dsp:sp modelId="{19ED06D7-9EE3-44EF-95C4-5353FFEFC5E3}">
      <dsp:nvSpPr>
        <dsp:cNvPr id="0" name=""/>
        <dsp:cNvSpPr/>
      </dsp:nvSpPr>
      <dsp:spPr>
        <a:xfrm>
          <a:off x="0" y="100039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Procesos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012011"/>
        <a:ext cx="1452426" cy="214711"/>
      </dsp:txXfrm>
    </dsp:sp>
    <dsp:sp modelId="{0A8896D1-1D3C-431F-9718-53FF1EC39D95}">
      <dsp:nvSpPr>
        <dsp:cNvPr id="0" name=""/>
        <dsp:cNvSpPr/>
      </dsp:nvSpPr>
      <dsp:spPr>
        <a:xfrm>
          <a:off x="0" y="125029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Actores y coaliciones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261906"/>
        <a:ext cx="1452426" cy="214711"/>
      </dsp:txXfrm>
    </dsp:sp>
    <dsp:sp modelId="{F53835B0-7A02-4094-AF71-F5D8F4AAA6EF}">
      <dsp:nvSpPr>
        <dsp:cNvPr id="0" name=""/>
        <dsp:cNvSpPr/>
      </dsp:nvSpPr>
      <dsp:spPr>
        <a:xfrm>
          <a:off x="0" y="1500186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Efectos</a:t>
          </a:r>
          <a:endParaRPr lang="es-MX" sz="1000" b="1" kern="1200" spc="0" dirty="0">
            <a:solidFill>
              <a:srgbClr val="FF0000"/>
            </a:solidFill>
            <a:effectLst/>
            <a:latin typeface="Kalinga" pitchFamily="34" charset="0"/>
            <a:cs typeface="Kalinga" pitchFamily="34" charset="0"/>
          </a:endParaRPr>
        </a:p>
      </dsp:txBody>
      <dsp:txXfrm>
        <a:off x="11615" y="1511801"/>
        <a:ext cx="1452426" cy="214711"/>
      </dsp:txXfrm>
    </dsp:sp>
    <dsp:sp modelId="{B25F164B-37A0-45ED-9AC1-9126ABA19BDE}">
      <dsp:nvSpPr>
        <dsp:cNvPr id="0" name=""/>
        <dsp:cNvSpPr/>
      </dsp:nvSpPr>
      <dsp:spPr>
        <a:xfrm>
          <a:off x="0" y="1750081"/>
          <a:ext cx="1475656" cy="23794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spc="0" dirty="0" smtClean="0"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rPr>
            <a:t>Conclusione</a:t>
          </a:r>
          <a:r>
            <a:rPr lang="es-MX" sz="1000" b="1" kern="1200" spc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s</a:t>
          </a:r>
          <a:endParaRPr lang="es-MX" sz="1000" b="1" kern="1200" spc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inga" pitchFamily="34" charset="0"/>
            <a:cs typeface="Kalinga" pitchFamily="34" charset="0"/>
          </a:endParaRPr>
        </a:p>
      </dsp:txBody>
      <dsp:txXfrm>
        <a:off x="11615" y="1761696"/>
        <a:ext cx="1452426" cy="2147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E05D8-FB20-403D-96F1-C74C54B248BD}">
      <dsp:nvSpPr>
        <dsp:cNvPr id="0" name=""/>
        <dsp:cNvSpPr/>
      </dsp:nvSpPr>
      <dsp:spPr>
        <a:xfrm rot="16200000">
          <a:off x="435" y="333388"/>
          <a:ext cx="3005630" cy="3005630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¿Por qué no todos los programas o todas las instituciones logran el objetivo?</a:t>
          </a:r>
        </a:p>
      </dsp:txBody>
      <dsp:txXfrm rot="5400000">
        <a:off x="435" y="1084795"/>
        <a:ext cx="2479645" cy="1502815"/>
      </dsp:txXfrm>
    </dsp:sp>
    <dsp:sp modelId="{1D8D5065-164E-47CF-8BA7-05C7243AF19D}">
      <dsp:nvSpPr>
        <dsp:cNvPr id="0" name=""/>
        <dsp:cNvSpPr/>
      </dsp:nvSpPr>
      <dsp:spPr>
        <a:xfrm rot="5400000">
          <a:off x="3186622" y="333388"/>
          <a:ext cx="3005630" cy="3005630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rPr>
            <a:t>¿Por qué se generan efectos adversos?</a:t>
          </a:r>
        </a:p>
      </dsp:txBody>
      <dsp:txXfrm rot="-5400000">
        <a:off x="3712607" y="1084796"/>
        <a:ext cx="2479645" cy="1502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1B1F6D-83CF-4723-AF65-D2745820A86B}" type="datetimeFigureOut">
              <a:rPr lang="es-MX" smtClean="0"/>
              <a:pPr/>
              <a:t>10/04/2013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14B87A-C239-4575-B27D-58C6A02FCB3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04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4B87A-C239-4575-B27D-58C6A02FCB35}" type="slidenum">
              <a:rPr lang="es-MX" smtClean="0"/>
              <a:pPr/>
              <a:t>20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4B87A-C239-4575-B27D-58C6A02FCB35}" type="slidenum">
              <a:rPr lang="es-MX" smtClean="0"/>
              <a:pPr/>
              <a:t>35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2130425"/>
            <a:ext cx="6912768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63688" y="3886200"/>
            <a:ext cx="68407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79B3-0644-4569-91B5-A3743FB5F990}" type="datetimeFigureOut">
              <a:rPr lang="es-MX" smtClean="0"/>
              <a:pPr/>
              <a:t>10/04/2013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96A0-5421-4DCE-AFA7-304B98B5696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79B3-0644-4569-91B5-A3743FB5F990}" type="datetimeFigureOut">
              <a:rPr lang="es-MX" smtClean="0"/>
              <a:pPr/>
              <a:t>10/04/2013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96A0-5421-4DCE-AFA7-304B98B5696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79B3-0644-4569-91B5-A3743FB5F990}" type="datetimeFigureOut">
              <a:rPr lang="es-MX" smtClean="0"/>
              <a:pPr/>
              <a:t>10/04/2013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96A0-5421-4DCE-AFA7-304B98B5696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8" name="7 CuadroTexto"/>
          <p:cNvSpPr txBox="1"/>
          <p:nvPr userDrawn="1"/>
        </p:nvSpPr>
        <p:spPr>
          <a:xfrm>
            <a:off x="0" y="6021288"/>
            <a:ext cx="16196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itchFamily="34" charset="0"/>
                <a:cs typeface="Kalinga" pitchFamily="34" charset="0"/>
              </a:rPr>
              <a:t>Mariana Sánchez Saldaña </a:t>
            </a:r>
            <a:endParaRPr lang="es-MX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19" y="4406900"/>
            <a:ext cx="644299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907703" y="2906713"/>
            <a:ext cx="65870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79B3-0644-4569-91B5-A3743FB5F990}" type="datetimeFigureOut">
              <a:rPr lang="es-MX" smtClean="0"/>
              <a:pPr/>
              <a:t>10/04/2013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96A0-5421-4DCE-AFA7-304B98B5696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79B3-0644-4569-91B5-A3743FB5F990}" type="datetimeFigureOut">
              <a:rPr lang="es-MX" smtClean="0"/>
              <a:pPr/>
              <a:t>10/04/2013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96A0-5421-4DCE-AFA7-304B98B56967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CuadroTexto"/>
          <p:cNvSpPr txBox="1"/>
          <p:nvPr userDrawn="1"/>
        </p:nvSpPr>
        <p:spPr>
          <a:xfrm>
            <a:off x="0" y="6021288"/>
            <a:ext cx="16196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itchFamily="34" charset="0"/>
                <a:cs typeface="Kalinga" pitchFamily="34" charset="0"/>
              </a:rPr>
              <a:t>Mariana Sánchez Saldaña </a:t>
            </a:r>
            <a:endParaRPr lang="es-MX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79B3-0644-4569-91B5-A3743FB5F990}" type="datetimeFigureOut">
              <a:rPr lang="es-MX" smtClean="0"/>
              <a:pPr/>
              <a:t>10/04/2013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96A0-5421-4DCE-AFA7-304B98B56967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CuadroTexto"/>
          <p:cNvSpPr txBox="1"/>
          <p:nvPr userDrawn="1"/>
        </p:nvSpPr>
        <p:spPr>
          <a:xfrm>
            <a:off x="0" y="6021288"/>
            <a:ext cx="16196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itchFamily="34" charset="0"/>
                <a:cs typeface="Kalinga" pitchFamily="34" charset="0"/>
              </a:rPr>
              <a:t>Mariana Sánchez Saldaña </a:t>
            </a:r>
            <a:endParaRPr lang="es-MX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7" name="6 CuadroTexto"/>
          <p:cNvSpPr txBox="1"/>
          <p:nvPr userDrawn="1"/>
        </p:nvSpPr>
        <p:spPr>
          <a:xfrm>
            <a:off x="0" y="6021288"/>
            <a:ext cx="16196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itchFamily="34" charset="0"/>
                <a:cs typeface="Kalinga" pitchFamily="34" charset="0"/>
              </a:rPr>
              <a:t>Mariana Sánchez Saldaña </a:t>
            </a:r>
            <a:endParaRPr lang="es-MX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 userDrawn="1"/>
        </p:nvSpPr>
        <p:spPr>
          <a:xfrm>
            <a:off x="0" y="6021288"/>
            <a:ext cx="16196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itchFamily="34" charset="0"/>
                <a:cs typeface="Kalinga" pitchFamily="34" charset="0"/>
              </a:rPr>
              <a:t>Mariana Sánchez Saldaña </a:t>
            </a:r>
            <a:endParaRPr lang="es-MX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79B3-0644-4569-91B5-A3743FB5F990}" type="datetimeFigureOut">
              <a:rPr lang="es-MX" smtClean="0"/>
              <a:pPr/>
              <a:t>10/04/2013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96A0-5421-4DCE-AFA7-304B98B5696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79B3-0644-4569-91B5-A3743FB5F990}" type="datetimeFigureOut">
              <a:rPr lang="es-MX" smtClean="0"/>
              <a:pPr/>
              <a:t>10/04/2013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96A0-5421-4DCE-AFA7-304B98B5696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524328" cy="9409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979712" y="1600200"/>
            <a:ext cx="67070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179B3-0644-4569-91B5-A3743FB5F990}" type="datetimeFigureOut">
              <a:rPr lang="es-MX" smtClean="0"/>
              <a:pPr/>
              <a:t>10/04/2013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796A0-5421-4DCE-AFA7-304B98B56967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Rectángulo"/>
          <p:cNvSpPr/>
          <p:nvPr userDrawn="1"/>
        </p:nvSpPr>
        <p:spPr>
          <a:xfrm>
            <a:off x="0" y="0"/>
            <a:ext cx="1547664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1547664" y="0"/>
            <a:ext cx="0" cy="685800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 userDrawn="1"/>
        </p:nvCxnSpPr>
        <p:spPr>
          <a:xfrm>
            <a:off x="1619672" y="0"/>
            <a:ext cx="0" cy="6858000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13 Imagen" descr="rubrica-oficial-rojo[1] (2)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" y="0"/>
            <a:ext cx="1475656" cy="162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 cap="none" spc="0">
          <a:ln w="11430"/>
          <a:solidFill>
            <a:schemeClr val="bg1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Kalinga" pitchFamily="34" charset="0"/>
          <a:ea typeface="+mj-ea"/>
          <a:cs typeface="Kaling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Kalinga" pitchFamily="34" charset="0"/>
          <a:ea typeface="+mn-ea"/>
          <a:cs typeface="Kaling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Kalinga" pitchFamily="34" charset="0"/>
          <a:ea typeface="+mn-ea"/>
          <a:cs typeface="Kaling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Kalinga" pitchFamily="34" charset="0"/>
          <a:ea typeface="+mn-ea"/>
          <a:cs typeface="Kaling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Kalinga" pitchFamily="34" charset="0"/>
          <a:ea typeface="+mn-ea"/>
          <a:cs typeface="Kaling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Kalinga" pitchFamily="34" charset="0"/>
          <a:ea typeface="+mn-ea"/>
          <a:cs typeface="Kaling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13" Type="http://schemas.openxmlformats.org/officeDocument/2006/relationships/diagramLayout" Target="../diagrams/layout24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12" Type="http://schemas.openxmlformats.org/officeDocument/2006/relationships/diagramData" Target="../diagrams/data24.xml"/><Relationship Id="rId2" Type="http://schemas.openxmlformats.org/officeDocument/2006/relationships/diagramData" Target="../diagrams/data22.xml"/><Relationship Id="rId16" Type="http://schemas.microsoft.com/office/2007/relationships/diagramDrawing" Target="../diagrams/drawing2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5" Type="http://schemas.openxmlformats.org/officeDocument/2006/relationships/diagramColors" Target="../diagrams/colors24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Relationship Id="rId14" Type="http://schemas.openxmlformats.org/officeDocument/2006/relationships/diagramQuickStyle" Target="../diagrams/quickStyle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13" Type="http://schemas.openxmlformats.org/officeDocument/2006/relationships/diagramLayout" Target="../diagrams/layout29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12" Type="http://schemas.openxmlformats.org/officeDocument/2006/relationships/diagramData" Target="../diagrams/data29.xml"/><Relationship Id="rId2" Type="http://schemas.openxmlformats.org/officeDocument/2006/relationships/diagramData" Target="../diagrams/data27.xml"/><Relationship Id="rId16" Type="http://schemas.microsoft.com/office/2007/relationships/diagramDrawing" Target="../diagrams/drawing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5" Type="http://schemas.openxmlformats.org/officeDocument/2006/relationships/diagramColors" Target="../diagrams/colors29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Relationship Id="rId14" Type="http://schemas.openxmlformats.org/officeDocument/2006/relationships/diagramQuickStyle" Target="../diagrams/quickStyle2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3" Type="http://schemas.openxmlformats.org/officeDocument/2006/relationships/diagramLayout" Target="../diagrams/layout32.xml"/><Relationship Id="rId7" Type="http://schemas.openxmlformats.org/officeDocument/2006/relationships/diagramData" Target="../diagrams/data33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2.xml"/><Relationship Id="rId11" Type="http://schemas.microsoft.com/office/2007/relationships/diagramDrawing" Target="../diagrams/drawing33.xml"/><Relationship Id="rId5" Type="http://schemas.openxmlformats.org/officeDocument/2006/relationships/diagramColors" Target="../diagrams/colors32.xml"/><Relationship Id="rId10" Type="http://schemas.openxmlformats.org/officeDocument/2006/relationships/diagramColors" Target="../diagrams/colors33.xml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6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6.xml"/><Relationship Id="rId5" Type="http://schemas.openxmlformats.org/officeDocument/2006/relationships/diagramLayout" Target="../diagrams/layout36.xml"/><Relationship Id="rId4" Type="http://schemas.openxmlformats.org/officeDocument/2006/relationships/diagramData" Target="../diagrams/data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38.xml"/><Relationship Id="rId7" Type="http://schemas.openxmlformats.org/officeDocument/2006/relationships/image" Target="../media/image5.jpeg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0.xml"/><Relationship Id="rId13" Type="http://schemas.openxmlformats.org/officeDocument/2006/relationships/diagramLayout" Target="../diagrams/layout41.xml"/><Relationship Id="rId3" Type="http://schemas.openxmlformats.org/officeDocument/2006/relationships/diagramLayout" Target="../diagrams/layout39.xml"/><Relationship Id="rId7" Type="http://schemas.openxmlformats.org/officeDocument/2006/relationships/diagramData" Target="../diagrams/data40.xml"/><Relationship Id="rId12" Type="http://schemas.openxmlformats.org/officeDocument/2006/relationships/diagramData" Target="../diagrams/data41.xml"/><Relationship Id="rId2" Type="http://schemas.openxmlformats.org/officeDocument/2006/relationships/diagramData" Target="../diagrams/data39.xml"/><Relationship Id="rId16" Type="http://schemas.microsoft.com/office/2007/relationships/diagramDrawing" Target="../diagrams/drawing4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9.xml"/><Relationship Id="rId11" Type="http://schemas.microsoft.com/office/2007/relationships/diagramDrawing" Target="../diagrams/drawing40.xml"/><Relationship Id="rId5" Type="http://schemas.openxmlformats.org/officeDocument/2006/relationships/diagramColors" Target="../diagrams/colors39.xml"/><Relationship Id="rId15" Type="http://schemas.openxmlformats.org/officeDocument/2006/relationships/diagramColors" Target="../diagrams/colors41.xml"/><Relationship Id="rId10" Type="http://schemas.openxmlformats.org/officeDocument/2006/relationships/diagramColors" Target="../diagrams/colors40.xml"/><Relationship Id="rId4" Type="http://schemas.openxmlformats.org/officeDocument/2006/relationships/diagramQuickStyle" Target="../diagrams/quickStyle39.xml"/><Relationship Id="rId9" Type="http://schemas.openxmlformats.org/officeDocument/2006/relationships/diagramQuickStyle" Target="../diagrams/quickStyle40.xml"/><Relationship Id="rId14" Type="http://schemas.openxmlformats.org/officeDocument/2006/relationships/diagramQuickStyle" Target="../diagrams/quickStyle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4.xml"/><Relationship Id="rId3" Type="http://schemas.openxmlformats.org/officeDocument/2006/relationships/diagramLayout" Target="../diagrams/layout43.xml"/><Relationship Id="rId7" Type="http://schemas.openxmlformats.org/officeDocument/2006/relationships/diagramData" Target="../diagrams/data44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11" Type="http://schemas.microsoft.com/office/2007/relationships/diagramDrawing" Target="../diagrams/drawing44.xml"/><Relationship Id="rId5" Type="http://schemas.openxmlformats.org/officeDocument/2006/relationships/diagramColors" Target="../diagrams/colors43.xml"/><Relationship Id="rId10" Type="http://schemas.openxmlformats.org/officeDocument/2006/relationships/diagramColors" Target="../diagrams/colors44.xml"/><Relationship Id="rId4" Type="http://schemas.openxmlformats.org/officeDocument/2006/relationships/diagramQuickStyle" Target="../diagrams/quickStyle43.xml"/><Relationship Id="rId9" Type="http://schemas.openxmlformats.org/officeDocument/2006/relationships/diagramQuickStyle" Target="../diagrams/quickStyle4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7.xml"/><Relationship Id="rId3" Type="http://schemas.openxmlformats.org/officeDocument/2006/relationships/diagramLayout" Target="../diagrams/layout46.xml"/><Relationship Id="rId7" Type="http://schemas.openxmlformats.org/officeDocument/2006/relationships/diagramData" Target="../diagrams/data47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6.xml"/><Relationship Id="rId11" Type="http://schemas.microsoft.com/office/2007/relationships/diagramDrawing" Target="../diagrams/drawing47.xml"/><Relationship Id="rId5" Type="http://schemas.openxmlformats.org/officeDocument/2006/relationships/diagramColors" Target="../diagrams/colors46.xml"/><Relationship Id="rId10" Type="http://schemas.openxmlformats.org/officeDocument/2006/relationships/diagramColors" Target="../diagrams/colors47.xml"/><Relationship Id="rId4" Type="http://schemas.openxmlformats.org/officeDocument/2006/relationships/diagramQuickStyle" Target="../diagrams/quickStyle46.xml"/><Relationship Id="rId9" Type="http://schemas.openxmlformats.org/officeDocument/2006/relationships/diagramQuickStyle" Target="../diagrams/quickStyle4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0.xml"/><Relationship Id="rId3" Type="http://schemas.openxmlformats.org/officeDocument/2006/relationships/diagramLayout" Target="../diagrams/layout49.xml"/><Relationship Id="rId7" Type="http://schemas.openxmlformats.org/officeDocument/2006/relationships/diagramData" Target="../diagrams/data50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9.xml"/><Relationship Id="rId11" Type="http://schemas.microsoft.com/office/2007/relationships/diagramDrawing" Target="../diagrams/drawing50.xml"/><Relationship Id="rId5" Type="http://schemas.openxmlformats.org/officeDocument/2006/relationships/diagramColors" Target="../diagrams/colors49.xml"/><Relationship Id="rId10" Type="http://schemas.openxmlformats.org/officeDocument/2006/relationships/diagramColors" Target="../diagrams/colors50.xml"/><Relationship Id="rId4" Type="http://schemas.openxmlformats.org/officeDocument/2006/relationships/diagramQuickStyle" Target="../diagrams/quickStyle49.xml"/><Relationship Id="rId9" Type="http://schemas.openxmlformats.org/officeDocument/2006/relationships/diagramQuickStyle" Target="../diagrams/quickStyle5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3.xml"/><Relationship Id="rId3" Type="http://schemas.openxmlformats.org/officeDocument/2006/relationships/diagramLayout" Target="../diagrams/layout52.xml"/><Relationship Id="rId7" Type="http://schemas.openxmlformats.org/officeDocument/2006/relationships/diagramData" Target="../diagrams/data53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11" Type="http://schemas.microsoft.com/office/2007/relationships/diagramDrawing" Target="../diagrams/drawing53.xml"/><Relationship Id="rId5" Type="http://schemas.openxmlformats.org/officeDocument/2006/relationships/diagramColors" Target="../diagrams/colors52.xml"/><Relationship Id="rId10" Type="http://schemas.openxmlformats.org/officeDocument/2006/relationships/diagramColors" Target="../diagrams/colors53.xml"/><Relationship Id="rId4" Type="http://schemas.openxmlformats.org/officeDocument/2006/relationships/diagramQuickStyle" Target="../diagrams/quickStyle52.xml"/><Relationship Id="rId9" Type="http://schemas.openxmlformats.org/officeDocument/2006/relationships/diagramQuickStyle" Target="../diagrams/quickStyle5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4.xml"/><Relationship Id="rId7" Type="http://schemas.microsoft.com/office/2007/relationships/diagramDrawing" Target="../diagrams/drawing5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7" Type="http://schemas.microsoft.com/office/2007/relationships/diagramDrawing" Target="../diagrams/drawing5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8.xml"/><Relationship Id="rId3" Type="http://schemas.openxmlformats.org/officeDocument/2006/relationships/diagramLayout" Target="../diagrams/layout57.xml"/><Relationship Id="rId7" Type="http://schemas.openxmlformats.org/officeDocument/2006/relationships/diagramData" Target="../diagrams/data58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11" Type="http://schemas.microsoft.com/office/2007/relationships/diagramDrawing" Target="../diagrams/drawing58.xml"/><Relationship Id="rId5" Type="http://schemas.openxmlformats.org/officeDocument/2006/relationships/diagramColors" Target="../diagrams/colors57.xml"/><Relationship Id="rId10" Type="http://schemas.openxmlformats.org/officeDocument/2006/relationships/diagramColors" Target="../diagrams/colors58.xml"/><Relationship Id="rId4" Type="http://schemas.openxmlformats.org/officeDocument/2006/relationships/diagramQuickStyle" Target="../diagrams/quickStyle57.xml"/><Relationship Id="rId9" Type="http://schemas.openxmlformats.org/officeDocument/2006/relationships/diagramQuickStyle" Target="../diagrams/quickStyle5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0.xml"/><Relationship Id="rId3" Type="http://schemas.openxmlformats.org/officeDocument/2006/relationships/diagramLayout" Target="../diagrams/layout59.xml"/><Relationship Id="rId7" Type="http://schemas.openxmlformats.org/officeDocument/2006/relationships/diagramData" Target="../diagrams/data60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11" Type="http://schemas.microsoft.com/office/2007/relationships/diagramDrawing" Target="../diagrams/drawing60.xml"/><Relationship Id="rId5" Type="http://schemas.openxmlformats.org/officeDocument/2006/relationships/diagramColors" Target="../diagrams/colors59.xml"/><Relationship Id="rId10" Type="http://schemas.openxmlformats.org/officeDocument/2006/relationships/diagramColors" Target="../diagrams/colors60.xml"/><Relationship Id="rId4" Type="http://schemas.openxmlformats.org/officeDocument/2006/relationships/diagramQuickStyle" Target="../diagrams/quickStyle59.xml"/><Relationship Id="rId9" Type="http://schemas.openxmlformats.org/officeDocument/2006/relationships/diagramQuickStyle" Target="../diagrams/quickStyle6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3.xml"/><Relationship Id="rId3" Type="http://schemas.openxmlformats.org/officeDocument/2006/relationships/diagramLayout" Target="../diagrams/layout62.xml"/><Relationship Id="rId7" Type="http://schemas.openxmlformats.org/officeDocument/2006/relationships/diagramData" Target="../diagrams/data63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11" Type="http://schemas.microsoft.com/office/2007/relationships/diagramDrawing" Target="../diagrams/drawing63.xml"/><Relationship Id="rId5" Type="http://schemas.openxmlformats.org/officeDocument/2006/relationships/diagramColors" Target="../diagrams/colors62.xml"/><Relationship Id="rId10" Type="http://schemas.openxmlformats.org/officeDocument/2006/relationships/diagramColors" Target="../diagrams/colors63.xml"/><Relationship Id="rId4" Type="http://schemas.openxmlformats.org/officeDocument/2006/relationships/diagramQuickStyle" Target="../diagrams/quickStyle62.xml"/><Relationship Id="rId9" Type="http://schemas.openxmlformats.org/officeDocument/2006/relationships/diagramQuickStyle" Target="../diagrams/quickStyle6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5.xml"/><Relationship Id="rId3" Type="http://schemas.openxmlformats.org/officeDocument/2006/relationships/diagramLayout" Target="../diagrams/layout64.xml"/><Relationship Id="rId7" Type="http://schemas.openxmlformats.org/officeDocument/2006/relationships/diagramData" Target="../diagrams/data65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4.xml"/><Relationship Id="rId11" Type="http://schemas.microsoft.com/office/2007/relationships/diagramDrawing" Target="../diagrams/drawing65.xml"/><Relationship Id="rId5" Type="http://schemas.openxmlformats.org/officeDocument/2006/relationships/diagramColors" Target="../diagrams/colors64.xml"/><Relationship Id="rId10" Type="http://schemas.openxmlformats.org/officeDocument/2006/relationships/diagramColors" Target="../diagrams/colors65.xml"/><Relationship Id="rId4" Type="http://schemas.openxmlformats.org/officeDocument/2006/relationships/diagramQuickStyle" Target="../diagrams/quickStyle64.xml"/><Relationship Id="rId9" Type="http://schemas.openxmlformats.org/officeDocument/2006/relationships/diagramQuickStyle" Target="../diagrams/quickStyle6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7.xml"/><Relationship Id="rId3" Type="http://schemas.openxmlformats.org/officeDocument/2006/relationships/diagramLayout" Target="../diagrams/layout66.xml"/><Relationship Id="rId7" Type="http://schemas.openxmlformats.org/officeDocument/2006/relationships/diagramData" Target="../diagrams/data67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11" Type="http://schemas.microsoft.com/office/2007/relationships/diagramDrawing" Target="../diagrams/drawing67.xml"/><Relationship Id="rId5" Type="http://schemas.openxmlformats.org/officeDocument/2006/relationships/diagramColors" Target="../diagrams/colors66.xml"/><Relationship Id="rId10" Type="http://schemas.openxmlformats.org/officeDocument/2006/relationships/diagramColors" Target="../diagrams/colors67.xml"/><Relationship Id="rId4" Type="http://schemas.openxmlformats.org/officeDocument/2006/relationships/diagramQuickStyle" Target="../diagrams/quickStyle66.xml"/><Relationship Id="rId9" Type="http://schemas.openxmlformats.org/officeDocument/2006/relationships/diagramQuickStyle" Target="../diagrams/quickStyle6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9.xml"/><Relationship Id="rId3" Type="http://schemas.openxmlformats.org/officeDocument/2006/relationships/diagramLayout" Target="../diagrams/layout68.xml"/><Relationship Id="rId7" Type="http://schemas.openxmlformats.org/officeDocument/2006/relationships/diagramData" Target="../diagrams/data69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8.xml"/><Relationship Id="rId11" Type="http://schemas.microsoft.com/office/2007/relationships/diagramDrawing" Target="../diagrams/drawing69.xml"/><Relationship Id="rId5" Type="http://schemas.openxmlformats.org/officeDocument/2006/relationships/diagramColors" Target="../diagrams/colors68.xml"/><Relationship Id="rId10" Type="http://schemas.openxmlformats.org/officeDocument/2006/relationships/diagramColors" Target="../diagrams/colors69.xml"/><Relationship Id="rId4" Type="http://schemas.openxmlformats.org/officeDocument/2006/relationships/diagramQuickStyle" Target="../diagrams/quickStyle68.xml"/><Relationship Id="rId9" Type="http://schemas.openxmlformats.org/officeDocument/2006/relationships/diagramQuickStyle" Target="../diagrams/quickStyle6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0.xml"/><Relationship Id="rId7" Type="http://schemas.microsoft.com/office/2007/relationships/diagramDrawing" Target="../diagrams/drawing7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0.xml"/><Relationship Id="rId5" Type="http://schemas.openxmlformats.org/officeDocument/2006/relationships/diagramQuickStyle" Target="../diagrams/quickStyle70.xml"/><Relationship Id="rId4" Type="http://schemas.openxmlformats.org/officeDocument/2006/relationships/diagramLayout" Target="../diagrams/layout7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2.xml"/><Relationship Id="rId3" Type="http://schemas.openxmlformats.org/officeDocument/2006/relationships/diagramLayout" Target="../diagrams/layout71.xml"/><Relationship Id="rId7" Type="http://schemas.openxmlformats.org/officeDocument/2006/relationships/diagramData" Target="../diagrams/data72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1.xml"/><Relationship Id="rId11" Type="http://schemas.microsoft.com/office/2007/relationships/diagramDrawing" Target="../diagrams/drawing72.xml"/><Relationship Id="rId5" Type="http://schemas.openxmlformats.org/officeDocument/2006/relationships/diagramColors" Target="../diagrams/colors71.xml"/><Relationship Id="rId10" Type="http://schemas.openxmlformats.org/officeDocument/2006/relationships/diagramColors" Target="../diagrams/colors72.xml"/><Relationship Id="rId4" Type="http://schemas.openxmlformats.org/officeDocument/2006/relationships/diagramQuickStyle" Target="../diagrams/quickStyle71.xml"/><Relationship Id="rId9" Type="http://schemas.openxmlformats.org/officeDocument/2006/relationships/diagramQuickStyle" Target="../diagrams/quickStyle7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3.xml"/><Relationship Id="rId7" Type="http://schemas.microsoft.com/office/2007/relationships/diagramDrawing" Target="../diagrams/drawing73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3.xml"/><Relationship Id="rId5" Type="http://schemas.openxmlformats.org/officeDocument/2006/relationships/diagramQuickStyle" Target="../diagrams/quickStyle73.xml"/><Relationship Id="rId4" Type="http://schemas.openxmlformats.org/officeDocument/2006/relationships/diagramLayout" Target="../diagrams/layout7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5.xml"/><Relationship Id="rId3" Type="http://schemas.openxmlformats.org/officeDocument/2006/relationships/diagramLayout" Target="../diagrams/layout74.xml"/><Relationship Id="rId7" Type="http://schemas.openxmlformats.org/officeDocument/2006/relationships/diagramData" Target="../diagrams/data75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11" Type="http://schemas.microsoft.com/office/2007/relationships/diagramDrawing" Target="../diagrams/drawing75.xml"/><Relationship Id="rId5" Type="http://schemas.openxmlformats.org/officeDocument/2006/relationships/diagramColors" Target="../diagrams/colors74.xml"/><Relationship Id="rId10" Type="http://schemas.openxmlformats.org/officeDocument/2006/relationships/diagramColors" Target="../diagrams/colors75.xml"/><Relationship Id="rId4" Type="http://schemas.openxmlformats.org/officeDocument/2006/relationships/diagramQuickStyle" Target="../diagrams/quickStyle74.xml"/><Relationship Id="rId9" Type="http://schemas.openxmlformats.org/officeDocument/2006/relationships/diagramQuickStyle" Target="../diagrams/quickStyle7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6.xml"/><Relationship Id="rId7" Type="http://schemas.microsoft.com/office/2007/relationships/diagramDrawing" Target="../diagrams/drawing76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6.xml"/><Relationship Id="rId5" Type="http://schemas.openxmlformats.org/officeDocument/2006/relationships/diagramQuickStyle" Target="../diagrams/quickStyle76.xml"/><Relationship Id="rId4" Type="http://schemas.openxmlformats.org/officeDocument/2006/relationships/diagramLayout" Target="../diagrams/layout7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7.xml"/><Relationship Id="rId7" Type="http://schemas.microsoft.com/office/2007/relationships/diagramDrawing" Target="../diagrams/drawing77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7.xml"/><Relationship Id="rId5" Type="http://schemas.openxmlformats.org/officeDocument/2006/relationships/diagramQuickStyle" Target="../diagrams/quickStyle77.xml"/><Relationship Id="rId4" Type="http://schemas.openxmlformats.org/officeDocument/2006/relationships/diagramLayout" Target="../diagrams/layout7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79712" y="1340768"/>
            <a:ext cx="6404248" cy="1470025"/>
          </a:xfrm>
          <a:solidFill>
            <a:schemeClr val="bg1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MX" sz="2800" dirty="0" smtClean="0">
                <a:solidFill>
                  <a:srgbClr val="C00000"/>
                </a:solidFill>
              </a:rPr>
              <a:t>Políticas de Posgrado. </a:t>
            </a:r>
            <a:br>
              <a:rPr lang="es-MX" sz="2800" dirty="0" smtClean="0">
                <a:solidFill>
                  <a:srgbClr val="C00000"/>
                </a:solidFill>
              </a:rPr>
            </a:br>
            <a:r>
              <a:rPr lang="es-MX" sz="2800" dirty="0" smtClean="0">
                <a:solidFill>
                  <a:srgbClr val="C00000"/>
                </a:solidFill>
              </a:rPr>
              <a:t>Procesos, coaliciones y efectos de su aplicación en México.</a:t>
            </a:r>
            <a:endParaRPr lang="es-MX" sz="2800" dirty="0">
              <a:solidFill>
                <a:srgbClr val="C0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51720" y="3068960"/>
            <a:ext cx="6264696" cy="230425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s-MX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itchFamily="34" charset="0"/>
                <a:cs typeface="Kalinga" pitchFamily="34" charset="0"/>
              </a:rPr>
              <a:t>Doctorado Interinstitucional en Educación</a:t>
            </a:r>
          </a:p>
          <a:p>
            <a:endParaRPr lang="es-MX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itchFamily="34" charset="0"/>
                <a:cs typeface="Kalinga" pitchFamily="34" charset="0"/>
              </a:rPr>
              <a:t>Mariana Sánchez Saldaña</a:t>
            </a:r>
            <a:r>
              <a:rPr lang="es-MX" sz="2400" dirty="0" smtClean="0">
                <a:solidFill>
                  <a:schemeClr val="bg1"/>
                </a:solidFill>
                <a:latin typeface="Kalinga" pitchFamily="34" charset="0"/>
                <a:cs typeface="Kalinga" pitchFamily="34" charset="0"/>
              </a:rPr>
              <a:t>.</a:t>
            </a:r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itchFamily="34" charset="0"/>
                <a:cs typeface="Kalinga" pitchFamily="34" charset="0"/>
              </a:rPr>
              <a:t> </a:t>
            </a:r>
          </a:p>
          <a:p>
            <a:endParaRPr lang="es-MX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endParaRPr>
          </a:p>
          <a:p>
            <a:r>
              <a:rPr lang="es-MX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itchFamily="34" charset="0"/>
                <a:cs typeface="Kalinga" pitchFamily="34" charset="0"/>
              </a:rPr>
              <a:t>Director de la Tesis: </a:t>
            </a:r>
          </a:p>
          <a:p>
            <a:r>
              <a:rPr lang="es-MX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itchFamily="34" charset="0"/>
                <a:cs typeface="Kalinga" pitchFamily="34" charset="0"/>
              </a:rPr>
              <a:t>Dr. Carlos Muñoz Izquierdo</a:t>
            </a:r>
          </a:p>
          <a:p>
            <a:endParaRPr lang="es-MX" sz="2400" dirty="0" smtClean="0">
              <a:solidFill>
                <a:schemeClr val="bg1"/>
              </a:solidFill>
            </a:endParaRPr>
          </a:p>
          <a:p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04048" y="5445224"/>
            <a:ext cx="38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itchFamily="34" charset="0"/>
                <a:cs typeface="Kalinga" pitchFamily="34" charset="0"/>
              </a:rPr>
              <a:t>Lectores: 	</a:t>
            </a:r>
          </a:p>
          <a:p>
            <a:r>
              <a:rPr lang="es-MX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itchFamily="34" charset="0"/>
                <a:cs typeface="Kalinga" pitchFamily="34" charset="0"/>
              </a:rPr>
              <a:t>Dr. Hugo Casanova Cardiel, UNAM  </a:t>
            </a:r>
          </a:p>
          <a:p>
            <a:r>
              <a:rPr lang="es-MX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itchFamily="34" charset="0"/>
                <a:cs typeface="Kalinga" pitchFamily="34" charset="0"/>
              </a:rPr>
              <a:t>Dr. Pedro A. Flores Crespo, Ibero CM</a:t>
            </a:r>
            <a:r>
              <a:rPr lang="es-MX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itchFamily="34" charset="0"/>
                <a:cs typeface="Kalinga" pitchFamily="34" charset="0"/>
              </a:rPr>
              <a:t>.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5062" y="6093296"/>
            <a:ext cx="14157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SzPct val="70000"/>
            </a:pPr>
            <a:r>
              <a:rPr lang="es-MX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itchFamily="34" charset="0"/>
                <a:cs typeface="Kalinga" pitchFamily="34" charset="0"/>
              </a:rPr>
              <a:t>Mayo de 2012</a:t>
            </a:r>
            <a:endParaRPr lang="es-MX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marco metodológico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712" y="1340768"/>
            <a:ext cx="6707088" cy="2044824"/>
          </a:xfrm>
        </p:spPr>
        <p:txBody>
          <a:bodyPr>
            <a:normAutofit fontScale="70000" lnSpcReduction="20000"/>
          </a:bodyPr>
          <a:lstStyle/>
          <a:p>
            <a:r>
              <a:rPr lang="es-MX" dirty="0" smtClean="0"/>
              <a:t>Investigación cualitativa</a:t>
            </a:r>
          </a:p>
          <a:p>
            <a:r>
              <a:rPr lang="es-MX" dirty="0" smtClean="0"/>
              <a:t>Estudio de casos, tipo múltiple o colectivo, según </a:t>
            </a:r>
            <a:r>
              <a:rPr lang="es-MX" dirty="0" err="1" smtClean="0"/>
              <a:t>Stake</a:t>
            </a:r>
            <a:r>
              <a:rPr lang="es-MX" dirty="0" smtClean="0"/>
              <a:t>. Cinco universidades. </a:t>
            </a:r>
          </a:p>
          <a:p>
            <a:r>
              <a:rPr lang="es-MX" dirty="0" smtClean="0"/>
              <a:t>Muestreo teórico, según tipología </a:t>
            </a:r>
            <a:r>
              <a:rPr lang="es-MX" dirty="0" err="1" smtClean="0"/>
              <a:t>Karran</a:t>
            </a:r>
            <a:endParaRPr lang="es-MX" dirty="0" smtClean="0"/>
          </a:p>
          <a:p>
            <a:r>
              <a:rPr lang="es-MX" dirty="0" smtClean="0"/>
              <a:t>Entrevista a informantes calificados. </a:t>
            </a:r>
            <a:r>
              <a:rPr lang="es-MX" sz="2100" dirty="0" smtClean="0"/>
              <a:t>(Directores de posgrado o responsables de la  acreditación)</a:t>
            </a:r>
            <a:endParaRPr lang="es-MX" dirty="0" smtClean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835696" y="3717032"/>
          <a:ext cx="6984776" cy="2724892"/>
        </p:xfrm>
        <a:graphic>
          <a:graphicData uri="http://schemas.openxmlformats.org/drawingml/2006/table">
            <a:tbl>
              <a:tblPr firstCol="1"/>
              <a:tblGrid>
                <a:gridCol w="1745415"/>
                <a:gridCol w="1745415"/>
                <a:gridCol w="1746194"/>
                <a:gridCol w="1747752"/>
              </a:tblGrid>
              <a:tr h="3497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200" cap="small" dirty="0">
                        <a:latin typeface="Kalinga" pitchFamily="34" charset="0"/>
                        <a:ea typeface="Times New Roman"/>
                        <a:cs typeface="Kalinga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b="1" cap="small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itchFamily="34" charset="0"/>
                          <a:ea typeface="Times New Roman"/>
                          <a:cs typeface="Kalinga" pitchFamily="34" charset="0"/>
                        </a:rPr>
                        <a:t>Pública federal</a:t>
                      </a:r>
                      <a:endParaRPr lang="es-MX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itchFamily="34" charset="0"/>
                        <a:ea typeface="Times New Roman"/>
                        <a:cs typeface="Kaling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b="1" cap="small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itchFamily="34" charset="0"/>
                          <a:ea typeface="Times New Roman"/>
                          <a:cs typeface="Kalinga" pitchFamily="34" charset="0"/>
                        </a:rPr>
                        <a:t>Pública estatal</a:t>
                      </a:r>
                      <a:endParaRPr lang="es-MX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itchFamily="34" charset="0"/>
                        <a:ea typeface="Times New Roman"/>
                        <a:cs typeface="Kaling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b="1" cap="small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itchFamily="34" charset="0"/>
                          <a:ea typeface="Times New Roman"/>
                          <a:cs typeface="Kalinga" pitchFamily="34" charset="0"/>
                        </a:rPr>
                        <a:t>Particular</a:t>
                      </a:r>
                      <a:endParaRPr lang="es-MX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itchFamily="34" charset="0"/>
                        <a:ea typeface="Times New Roman"/>
                        <a:cs typeface="Kaling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/>
                    </a:solidFill>
                  </a:tcPr>
                </a:tc>
              </a:tr>
              <a:tr h="10492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 b="1" cap="small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itchFamily="34" charset="0"/>
                          <a:ea typeface="Times New Roman"/>
                          <a:cs typeface="Kalinga" pitchFamily="34" charset="0"/>
                        </a:rPr>
                        <a:t>Participante pionera</a:t>
                      </a:r>
                      <a:endParaRPr lang="es-MX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itchFamily="34" charset="0"/>
                        <a:ea typeface="Times New Roman"/>
                        <a:cs typeface="Kaling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 spc="-150" dirty="0">
                          <a:latin typeface="Kalinga" pitchFamily="34" charset="0"/>
                          <a:ea typeface="Times New Roman"/>
                          <a:cs typeface="Kalinga" pitchFamily="34" charset="0"/>
                        </a:rPr>
                        <a:t>Universidad Nacional Autónoma de México</a:t>
                      </a:r>
                      <a:endParaRPr lang="es-MX" sz="1400" spc="-150" dirty="0">
                        <a:latin typeface="Kalinga" pitchFamily="34" charset="0"/>
                        <a:ea typeface="Times New Roman"/>
                        <a:cs typeface="Kalinga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 b="1" cap="small" spc="-1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itchFamily="34" charset="0"/>
                          <a:ea typeface="Times New Roman"/>
                          <a:cs typeface="Kalinga" pitchFamily="34" charset="0"/>
                        </a:rPr>
                        <a:t>(</a:t>
                      </a:r>
                      <a:r>
                        <a:rPr lang="es-MX" sz="1800" b="1" cap="small" spc="-15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itchFamily="34" charset="0"/>
                          <a:ea typeface="Times New Roman"/>
                          <a:cs typeface="Kalinga" pitchFamily="34" charset="0"/>
                        </a:rPr>
                        <a:t>unam</a:t>
                      </a:r>
                      <a:endParaRPr lang="es-MX" sz="1800" b="1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itchFamily="34" charset="0"/>
                        <a:ea typeface="Times New Roman"/>
                        <a:cs typeface="Kaling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 spc="-150" dirty="0">
                          <a:latin typeface="Kalinga" pitchFamily="34" charset="0"/>
                          <a:ea typeface="Times New Roman"/>
                          <a:cs typeface="Kalinga" pitchFamily="34" charset="0"/>
                        </a:rPr>
                        <a:t>Benemérita Universidad Autónoma de Puebla</a:t>
                      </a:r>
                      <a:endParaRPr lang="es-MX" sz="1400" spc="-150" dirty="0">
                        <a:latin typeface="Kalinga" pitchFamily="34" charset="0"/>
                        <a:ea typeface="Times New Roman"/>
                        <a:cs typeface="Kalinga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b="1" cap="small" spc="-1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itchFamily="34" charset="0"/>
                          <a:ea typeface="Times New Roman"/>
                          <a:cs typeface="Kalinga" pitchFamily="34" charset="0"/>
                        </a:rPr>
                        <a:t>(</a:t>
                      </a:r>
                      <a:r>
                        <a:rPr lang="es-MX" sz="1600" b="1" cap="small" spc="-15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itchFamily="34" charset="0"/>
                          <a:ea typeface="Times New Roman"/>
                          <a:cs typeface="Kalinga" pitchFamily="34" charset="0"/>
                        </a:rPr>
                        <a:t>buap</a:t>
                      </a:r>
                      <a:r>
                        <a:rPr lang="es-MX" sz="1600" b="1" cap="small" spc="-1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itchFamily="34" charset="0"/>
                          <a:ea typeface="Times New Roman"/>
                          <a:cs typeface="Kalinga" pitchFamily="34" charset="0"/>
                        </a:rPr>
                        <a:t>)</a:t>
                      </a:r>
                      <a:endParaRPr lang="es-MX" sz="1600" b="1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itchFamily="34" charset="0"/>
                        <a:ea typeface="Times New Roman"/>
                        <a:cs typeface="Kaling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 spc="-150" dirty="0">
                          <a:latin typeface="Kalinga" pitchFamily="34" charset="0"/>
                          <a:ea typeface="Times New Roman"/>
                          <a:cs typeface="Kalinga" pitchFamily="34" charset="0"/>
                        </a:rPr>
                        <a:t>Universidad Iberoamericana</a:t>
                      </a:r>
                      <a:endParaRPr lang="es-MX" sz="1400" spc="-150" dirty="0">
                        <a:latin typeface="Kalinga" pitchFamily="34" charset="0"/>
                        <a:ea typeface="Times New Roman"/>
                        <a:cs typeface="Kalinga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b="1" cap="small" spc="-1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itchFamily="34" charset="0"/>
                          <a:ea typeface="Times New Roman"/>
                          <a:cs typeface="Kalinga" pitchFamily="34" charset="0"/>
                        </a:rPr>
                        <a:t>(</a:t>
                      </a:r>
                      <a:r>
                        <a:rPr lang="es-MX" sz="1600" b="1" cap="small" spc="-15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itchFamily="34" charset="0"/>
                          <a:ea typeface="Times New Roman"/>
                          <a:cs typeface="Kalinga" pitchFamily="34" charset="0"/>
                        </a:rPr>
                        <a:t>uia</a:t>
                      </a:r>
                      <a:r>
                        <a:rPr lang="es-MX" sz="1600" b="1" cap="small" spc="-1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itchFamily="34" charset="0"/>
                          <a:ea typeface="Times New Roman"/>
                          <a:cs typeface="Kalinga" pitchFamily="34" charset="0"/>
                        </a:rPr>
                        <a:t>)</a:t>
                      </a:r>
                      <a:endParaRPr lang="es-MX" sz="1600" b="1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itchFamily="34" charset="0"/>
                        <a:ea typeface="Times New Roman"/>
                        <a:cs typeface="Kaling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2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 b="1" cap="small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itchFamily="34" charset="0"/>
                          <a:ea typeface="Times New Roman"/>
                          <a:cs typeface="Kalinga" pitchFamily="34" charset="0"/>
                        </a:rPr>
                        <a:t>Participante seguidora</a:t>
                      </a:r>
                      <a:endParaRPr lang="es-MX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itchFamily="34" charset="0"/>
                        <a:ea typeface="Times New Roman"/>
                        <a:cs typeface="Kaling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400" cap="small" spc="-150" dirty="0">
                        <a:latin typeface="Kalinga" pitchFamily="34" charset="0"/>
                        <a:ea typeface="Times New Roman"/>
                        <a:cs typeface="Kaling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 spc="-150" dirty="0">
                          <a:latin typeface="Kalinga" pitchFamily="34" charset="0"/>
                          <a:ea typeface="Times New Roman"/>
                          <a:cs typeface="Kalinga" pitchFamily="34" charset="0"/>
                        </a:rPr>
                        <a:t>Universidad Autónoma de Sinaloa</a:t>
                      </a:r>
                      <a:endParaRPr lang="es-MX" sz="1400" spc="-150" dirty="0">
                        <a:latin typeface="Kalinga" pitchFamily="34" charset="0"/>
                        <a:ea typeface="Times New Roman"/>
                        <a:cs typeface="Kalinga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b="1" cap="small" spc="-1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itchFamily="34" charset="0"/>
                          <a:ea typeface="Times New Roman"/>
                          <a:cs typeface="Kalinga" pitchFamily="34" charset="0"/>
                        </a:rPr>
                        <a:t>(</a:t>
                      </a:r>
                      <a:r>
                        <a:rPr lang="es-MX" sz="1600" b="1" cap="small" spc="-15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itchFamily="34" charset="0"/>
                          <a:ea typeface="Times New Roman"/>
                          <a:cs typeface="Kalinga" pitchFamily="34" charset="0"/>
                        </a:rPr>
                        <a:t>uas</a:t>
                      </a:r>
                      <a:r>
                        <a:rPr lang="es-MX" sz="1600" b="1" cap="small" spc="-1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itchFamily="34" charset="0"/>
                          <a:ea typeface="Times New Roman"/>
                          <a:cs typeface="Kalinga" pitchFamily="34" charset="0"/>
                        </a:rPr>
                        <a:t>)</a:t>
                      </a:r>
                      <a:endParaRPr lang="es-MX" sz="1600" b="1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itchFamily="34" charset="0"/>
                        <a:ea typeface="Times New Roman"/>
                        <a:cs typeface="Kaling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cap="small" spc="-150" dirty="0">
                          <a:latin typeface="Kalinga" pitchFamily="34" charset="0"/>
                          <a:ea typeface="Times New Roman"/>
                          <a:cs typeface="Kalinga" pitchFamily="34" charset="0"/>
                        </a:rPr>
                        <a:t>Universidad La Salle</a:t>
                      </a:r>
                      <a:endParaRPr lang="es-MX" sz="1400" spc="-150" dirty="0">
                        <a:latin typeface="Kalinga" pitchFamily="34" charset="0"/>
                        <a:ea typeface="Times New Roman"/>
                        <a:cs typeface="Kalinga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b="1" cap="small" spc="-1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itchFamily="34" charset="0"/>
                          <a:ea typeface="Times New Roman"/>
                          <a:cs typeface="Kalinga" pitchFamily="34" charset="0"/>
                        </a:rPr>
                        <a:t>(</a:t>
                      </a:r>
                      <a:r>
                        <a:rPr lang="es-MX" sz="1600" b="1" cap="small" spc="-15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itchFamily="34" charset="0"/>
                          <a:ea typeface="Times New Roman"/>
                          <a:cs typeface="Kalinga" pitchFamily="34" charset="0"/>
                        </a:rPr>
                        <a:t>ulsa</a:t>
                      </a:r>
                      <a:r>
                        <a:rPr lang="es-MX" sz="1600" b="1" cap="small" spc="-1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itchFamily="34" charset="0"/>
                          <a:ea typeface="Times New Roman"/>
                          <a:cs typeface="Kalinga" pitchFamily="34" charset="0"/>
                        </a:rPr>
                        <a:t>)</a:t>
                      </a:r>
                      <a:endParaRPr lang="es-MX" sz="1600" b="1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itchFamily="34" charset="0"/>
                        <a:ea typeface="Times New Roman"/>
                        <a:cs typeface="Kaling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Marco conceptual</a:t>
            </a:r>
            <a:endParaRPr lang="es-MX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1907704" y="1124744"/>
          <a:ext cx="676875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E4EB1F-2F34-414B-B545-48A7F3E72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82E4EB1F-2F34-414B-B545-48A7F3E72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82E4EB1F-2F34-414B-B545-48A7F3E72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48F2D7-0A33-4D0A-A327-FFEB4496A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2448F2D7-0A33-4D0A-A327-FFEB4496A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2448F2D7-0A33-4D0A-A327-FFEB4496A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FAC6EC-27F6-48A9-BFD7-A5D24F6DA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1DFAC6EC-27F6-48A9-BFD7-A5D24F6DA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1DFAC6EC-27F6-48A9-BFD7-A5D24F6DA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EA67F9-4908-409A-8578-7BD96630A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D5EA67F9-4908-409A-8578-7BD96630A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D5EA67F9-4908-409A-8578-7BD96630A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DEE056-F2C8-4D67-A10B-65E73B93C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DCDEE056-F2C8-4D67-A10B-65E73B93C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DCDEE056-F2C8-4D67-A10B-65E73B93C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3E4252-5E87-4D19-BF9B-17E073DC1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533E4252-5E87-4D19-BF9B-17E073DC1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533E4252-5E87-4D19-BF9B-17E073DC1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1574E3-EA6F-4F10-949D-B0DAD20C9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511574E3-EA6F-4F10-949D-B0DAD20C9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511574E3-EA6F-4F10-949D-B0DAD20C9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2494E3-78C4-4B53-94F4-D4F32B628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2D2494E3-78C4-4B53-94F4-D4F32B628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2D2494E3-78C4-4B53-94F4-D4F32B628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Flecha doblada"/>
          <p:cNvSpPr/>
          <p:nvPr/>
        </p:nvSpPr>
        <p:spPr>
          <a:xfrm rot="15452085">
            <a:off x="428006" y="3827387"/>
            <a:ext cx="4352283" cy="1061188"/>
          </a:xfrm>
          <a:prstGeom prst="bentArrow">
            <a:avLst>
              <a:gd name="adj1" fmla="val 16954"/>
              <a:gd name="adj2" fmla="val 25000"/>
              <a:gd name="adj3" fmla="val 25000"/>
              <a:gd name="adj4" fmla="val 4375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Estudio de las políticas públicas</a:t>
            </a:r>
            <a:endParaRPr lang="es-MX" dirty="0"/>
          </a:p>
        </p:txBody>
      </p:sp>
      <p:graphicFrame>
        <p:nvGraphicFramePr>
          <p:cNvPr id="8" name="7 Diagrama"/>
          <p:cNvGraphicFramePr/>
          <p:nvPr/>
        </p:nvGraphicFramePr>
        <p:xfrm>
          <a:off x="1979712" y="1397000"/>
          <a:ext cx="684076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Flecha abajo"/>
          <p:cNvSpPr/>
          <p:nvPr/>
        </p:nvSpPr>
        <p:spPr>
          <a:xfrm rot="16200000">
            <a:off x="2013151" y="3395561"/>
            <a:ext cx="357190" cy="100013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Flecha abajo"/>
          <p:cNvSpPr/>
          <p:nvPr/>
        </p:nvSpPr>
        <p:spPr>
          <a:xfrm rot="16200000">
            <a:off x="2445199" y="4403673"/>
            <a:ext cx="357190" cy="100013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0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C0FA080-8750-4CDB-8434-FA2960429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graphicEl>
                                              <a:dgm id="{8C0FA080-8750-4CDB-8434-FA2960429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8C0FA080-8750-4CDB-8434-FA2960429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5B3F0A-FD5E-46D6-BACD-666021D0B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395B3F0A-FD5E-46D6-BACD-666021D0B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395B3F0A-FD5E-46D6-BACD-666021D0B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FA3944-E149-4560-9F21-77469BE2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graphicEl>
                                              <a:dgm id="{E5FA3944-E149-4560-9F21-77469BE2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graphicEl>
                                              <a:dgm id="{E5FA3944-E149-4560-9F21-77469BE2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B409BE-A24E-4E0A-84B6-1155B3382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73B409BE-A24E-4E0A-84B6-1155B3382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graphicEl>
                                              <a:dgm id="{73B409BE-A24E-4E0A-84B6-1155B3382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98F3F22-5531-4C42-89AE-707695476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dgm id="{598F3F22-5531-4C42-89AE-707695476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598F3F22-5531-4C42-89AE-707695476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3D04CDF-26BB-4CFF-B79E-422FB92A5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>
                                            <p:graphicEl>
                                              <a:dgm id="{23D04CDF-26BB-4CFF-B79E-422FB92A5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>
                                            <p:graphicEl>
                                              <a:dgm id="{23D04CDF-26BB-4CFF-B79E-422FB92A5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71573B-18CA-41BA-8625-D3E2E930C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DD71573B-18CA-41BA-8625-D3E2E930C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DD71573B-18CA-41BA-8625-D3E2E930C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E1822B-966F-4768-AD2A-FD3EAEE64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5FE1822B-966F-4768-AD2A-FD3EAEE64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5FE1822B-966F-4768-AD2A-FD3EAEE64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CEBC4B4-A33D-4F1B-B0DD-DA427388B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>
                                            <p:graphicEl>
                                              <a:dgm id="{ACEBC4B4-A33D-4F1B-B0DD-DA427388B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ACEBC4B4-A33D-4F1B-B0DD-DA427388B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Graphic spid="8" grpId="0">
        <p:bldSub>
          <a:bldDgm bld="one"/>
        </p:bldSub>
      </p:bldGraphic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Ámbitos de los estudios sobre políticas</a:t>
            </a:r>
            <a:endParaRPr lang="es-MX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2123728" y="2420888"/>
          <a:ext cx="67687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4 Diagrama"/>
          <p:cNvGraphicFramePr/>
          <p:nvPr/>
        </p:nvGraphicFramePr>
        <p:xfrm>
          <a:off x="2339752" y="1196752"/>
          <a:ext cx="633670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81F298-601F-4D58-868A-6EEB692C1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F81F298-601F-4D58-868A-6EEB692C1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83743A-259C-435D-9F22-BF5838A83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5C83743A-259C-435D-9F22-BF5838A83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0F3224-FF70-45E9-B2E5-5B71221A2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610F3224-FF70-45E9-B2E5-5B71221A25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8C3292-47E9-479F-B100-8D05DE2A2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7A8C3292-47E9-479F-B100-8D05DE2A2B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DCDFA8-6487-44C4-AF47-B78878F70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12DCDFA8-6487-44C4-AF47-B78878F704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EBC3AB-D771-4028-98A9-29D3F6BB1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19EBC3AB-D771-4028-98A9-29D3F6BB1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025471-68DD-4362-BF41-729B17678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1025471-68DD-4362-BF41-729B17678A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C199DE-0416-441A-9217-1803916FB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63C199DE-0416-441A-9217-1803916FB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27CF79-27FC-4CA6-9DA6-6484F7307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2827CF79-27FC-4CA6-9DA6-6484F7307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5C7FF3-F7B6-44CD-B904-5593EC869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135C7FF3-F7B6-44CD-B904-5593EC869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760FFC-8536-4A81-BE03-C4BE91F90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D8760FFC-8536-4A81-BE03-C4BE91F902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922114"/>
          </a:xfrm>
        </p:spPr>
        <p:txBody>
          <a:bodyPr>
            <a:normAutofit fontScale="90000"/>
          </a:bodyPr>
          <a:lstStyle/>
          <a:p>
            <a:pPr algn="r"/>
            <a:r>
              <a:rPr lang="es-MX" dirty="0" smtClean="0"/>
              <a:t>Los efectos de las políticas de posgrado son producto de…</a:t>
            </a:r>
            <a:endParaRPr lang="es-MX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2195736" y="1916832"/>
          <a:ext cx="6408117" cy="3849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90ABC8-3155-4B61-99FD-DF61965E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4290ABC8-3155-4B61-99FD-DF61965E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4290ABC8-3155-4B61-99FD-DF61965E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D8C565-BE5E-46A5-B314-7602F8727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56D8C565-BE5E-46A5-B314-7602F8727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56D8C565-BE5E-46A5-B314-7602F8727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756F68-9820-42B3-A67C-F9444F9B2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0C756F68-9820-42B3-A67C-F9444F9B2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0C756F68-9820-42B3-A67C-F9444F9B2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FB24CB-50A6-4223-AFDC-88A5A43AB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9CFB24CB-50A6-4223-AFDC-88A5A43AB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9CFB24CB-50A6-4223-AFDC-88A5A43AB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40D5E5-32D6-4C83-8363-80AA7BAB3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C240D5E5-32D6-4C83-8363-80AA7BAB3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C240D5E5-32D6-4C83-8363-80AA7BAB3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321436-CDE6-495C-91E6-443AC85E4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F5321436-CDE6-495C-91E6-443AC85E4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F5321436-CDE6-495C-91E6-443AC85E4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Interaccionismo</a:t>
            </a:r>
            <a:r>
              <a:rPr lang="es-MX" dirty="0" smtClean="0"/>
              <a:t> simbólico </a:t>
            </a:r>
            <a:r>
              <a:rPr lang="es-MX" sz="2000" dirty="0" smtClean="0"/>
              <a:t>(</a:t>
            </a:r>
            <a:r>
              <a:rPr lang="es-MX" sz="2000" dirty="0" err="1" smtClean="0"/>
              <a:t>Blumer</a:t>
            </a:r>
            <a:r>
              <a:rPr lang="es-MX" sz="2000" dirty="0" smtClean="0"/>
              <a:t>)</a:t>
            </a:r>
            <a:endParaRPr lang="es-MX" sz="20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619672" y="1196752"/>
          <a:ext cx="727280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/>
        </p:nvGraphicFramePr>
        <p:xfrm>
          <a:off x="1583160" y="3933056"/>
          <a:ext cx="7560840" cy="292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393E3C-34A5-4DEE-A1ED-682F9AEB0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A3393E3C-34A5-4DEE-A1ED-682F9AEB0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A3393E3C-34A5-4DEE-A1ED-682F9AEB0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AFE439-A0AB-4A9F-8BAD-E8DD1F284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4AFE439-A0AB-4A9F-8BAD-E8DD1F284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4AFE439-A0AB-4A9F-8BAD-E8DD1F284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27D016-4C63-4D83-A755-5658EE156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9C27D016-4C63-4D83-A755-5658EE156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9C27D016-4C63-4D83-A755-5658EE156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608351-34C2-47CE-B3FD-7DAC45BEC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98608351-34C2-47CE-B3FD-7DAC45BEC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98608351-34C2-47CE-B3FD-7DAC45BEC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48B942-7650-4731-B4E3-ECCC94A22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0948B942-7650-4731-B4E3-ECCC94A22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0948B942-7650-4731-B4E3-ECCC94A22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2A5FB8-1610-41C3-85D4-A62D6EEF0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52A5FB8-1610-41C3-85D4-A62D6EEF0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52A5FB8-1610-41C3-85D4-A62D6EEF0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Transferencia de políticas </a:t>
            </a:r>
            <a:br>
              <a:rPr lang="es-MX" dirty="0" smtClean="0"/>
            </a:br>
            <a:r>
              <a:rPr lang="es-MX" sz="1600" dirty="0" smtClean="0"/>
              <a:t>(</a:t>
            </a:r>
            <a:r>
              <a:rPr lang="es-MX" sz="1600" dirty="0" err="1" smtClean="0"/>
              <a:t>Dolowitz</a:t>
            </a:r>
            <a:r>
              <a:rPr lang="es-MX" sz="1600" dirty="0" smtClean="0"/>
              <a:t> y </a:t>
            </a:r>
            <a:r>
              <a:rPr lang="es-MX" sz="1600" dirty="0" err="1" smtClean="0"/>
              <a:t>Marsh</a:t>
            </a:r>
            <a:r>
              <a:rPr lang="es-MX" sz="1600" dirty="0" smtClean="0"/>
              <a:t>)</a:t>
            </a:r>
            <a:endParaRPr lang="es-MX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1835696" y="1124744"/>
          <a:ext cx="712879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58049-24A5-4DA2-9F1D-26A934A39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26258049-24A5-4DA2-9F1D-26A934A39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26258049-24A5-4DA2-9F1D-26A934A39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2FCC32-B8BD-489A-90AF-710AAD9BB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B42FCC32-B8BD-489A-90AF-710AAD9BB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B42FCC32-B8BD-489A-90AF-710AAD9BB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825FE7-6B75-4F75-A052-3DB4EAEFE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04825FE7-6B75-4F75-A052-3DB4EAEFE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04825FE7-6B75-4F75-A052-3DB4EAEFE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D910BE-3B59-4A2D-B913-E37725E0D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B9D910BE-3B59-4A2D-B913-E37725E0D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B9D910BE-3B59-4A2D-B913-E37725E0D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BFEDC1-90A0-47B3-B948-A015469E5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21BFEDC1-90A0-47B3-B948-A015469E5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21BFEDC1-90A0-47B3-B948-A015469E5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3052DA-239A-486F-960C-5111AE6D3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AB3052DA-239A-486F-960C-5111AE6D3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AB3052DA-239A-486F-960C-5111AE6D3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CC072E-77E7-4A98-88DC-D03FA0344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D4CC072E-77E7-4A98-88DC-D03FA0344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D4CC072E-77E7-4A98-88DC-D03FA0344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488B5B-E763-4A18-B4F0-F6457A197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27488B5B-E763-4A18-B4F0-F6457A197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27488B5B-E763-4A18-B4F0-F6457A197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4E3966-AFC1-4217-9B1D-D2AE578A6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814E3966-AFC1-4217-9B1D-D2AE578A6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814E3966-AFC1-4217-9B1D-D2AE578A6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BA9F71-3A2D-4EB7-94A6-840CDB7F2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3EBA9F71-3A2D-4EB7-94A6-840CDB7F2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3EBA9F71-3A2D-4EB7-94A6-840CDB7F2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4EF58B-AEC8-4D70-8BC0-2DD69FDC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AB4EF58B-AEC8-4D70-8BC0-2DD69FDC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AB4EF58B-AEC8-4D70-8BC0-2DD69FDC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B5346B-4789-48DB-AE6A-3F950886C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A3B5346B-4789-48DB-AE6A-3F950886C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A3B5346B-4789-48DB-AE6A-3F950886C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5AE749-FC0E-4512-BB81-C1DB8969D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555AE749-FC0E-4512-BB81-C1DB8969D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555AE749-FC0E-4512-BB81-C1DB8969D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7AA9DC-3BA1-41CB-B223-F63C79AE5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graphicEl>
                                              <a:dgm id="{7B7AA9DC-3BA1-41CB-B223-F63C79AE5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7B7AA9DC-3BA1-41CB-B223-F63C79AE5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364419-AFAD-44AA-A2A3-AAFCF6FFF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DE364419-AFAD-44AA-A2A3-AAFCF6FFF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graphicEl>
                                              <a:dgm id="{DE364419-AFAD-44AA-A2A3-AAFCF6FFF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989653-0999-4256-AFBD-A7D05CA17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graphicEl>
                                              <a:dgm id="{72989653-0999-4256-AFBD-A7D05CA17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72989653-0999-4256-AFBD-A7D05CA17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0A23F4-C108-4686-B66E-E4905F64D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0E0A23F4-C108-4686-B66E-E4905F64D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graphicEl>
                                              <a:dgm id="{0E0A23F4-C108-4686-B66E-E4905F64D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64F15C-5D87-435E-8C31-40F099FBF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1564F15C-5D87-435E-8C31-40F099FBF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1564F15C-5D87-435E-8C31-40F099FBF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9AF117-9C23-4DBA-AE08-8000FA23C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EF9AF117-9C23-4DBA-AE08-8000FA23C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EF9AF117-9C23-4DBA-AE08-8000FA23C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E6C2C8-4F68-46C4-AFF4-5912B0F34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graphicEl>
                                              <a:dgm id="{13E6C2C8-4F68-46C4-AFF4-5912B0F34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graphicEl>
                                              <a:dgm id="{13E6C2C8-4F68-46C4-AFF4-5912B0F34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Los actores en la transferencia</a:t>
            </a:r>
            <a:endParaRPr lang="es-MX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1907704" y="1268760"/>
          <a:ext cx="69847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4ED01D-147C-4C37-B7E3-AEEB16213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34ED01D-147C-4C37-B7E3-AEEB16213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1553B7-5044-499A-B448-ACF70311A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4B1553B7-5044-499A-B448-ACF70311AE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08D243-178A-47D0-AFFF-D7A743E57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F108D243-178A-47D0-AFFF-D7A743E57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86412A-4F05-41F1-8C1E-23C7DCB06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F886412A-4F05-41F1-8C1E-23C7DCB06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85E177-2E10-4E55-A99D-E2EE255C8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C185E177-2E10-4E55-A99D-E2EE255C81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B033AC-A970-4462-ACC0-C90CBFE86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70B033AC-A970-4462-ACC0-C90CBFE86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C1C3B9-9675-4657-BB24-0433F64E4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3DC1C3B9-9675-4657-BB24-0433F64E44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7FC359-8725-4A48-BC27-E3DE14CF5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717FC359-8725-4A48-BC27-E3DE14CF5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Tipología de </a:t>
            </a:r>
            <a:r>
              <a:rPr lang="es-MX" dirty="0" err="1" smtClean="0"/>
              <a:t>Karran</a:t>
            </a:r>
            <a:endParaRPr lang="es-MX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835695" y="1340768"/>
          <a:ext cx="6984776" cy="5061434"/>
        </p:xfrm>
        <a:graphic>
          <a:graphicData uri="http://schemas.openxmlformats.org/drawingml/2006/table">
            <a:tbl>
              <a:tblPr/>
              <a:tblGrid>
                <a:gridCol w="1400967"/>
                <a:gridCol w="1452536"/>
                <a:gridCol w="1346532"/>
                <a:gridCol w="1385208"/>
                <a:gridCol w="1399533"/>
              </a:tblGrid>
              <a:tr h="4638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latin typeface="Kalinga" pitchFamily="2" charset="0"/>
                        <a:ea typeface="Times New Roman"/>
                        <a:cs typeface="Kalinga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b="1" i="1" cap="small" dirty="0">
                          <a:solidFill>
                            <a:srgbClr val="4F81B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Kalinga" pitchFamily="2" charset="0"/>
                          <a:ea typeface="Times New Roman"/>
                          <a:cs typeface="Kalinga" pitchFamily="2" charset="0"/>
                        </a:rPr>
                        <a:t>Innovadoras</a:t>
                      </a:r>
                      <a:endParaRPr lang="es-MX" sz="1800" dirty="0">
                        <a:latin typeface="Kalinga" pitchFamily="2" charset="0"/>
                        <a:ea typeface="Times New Roman"/>
                        <a:cs typeface="Kalinga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b="1" i="1" cap="small" dirty="0">
                          <a:solidFill>
                            <a:srgbClr val="4F81B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Kalinga" pitchFamily="2" charset="0"/>
                          <a:ea typeface="Times New Roman"/>
                          <a:cs typeface="Kalinga" pitchFamily="2" charset="0"/>
                        </a:rPr>
                        <a:t>Seguidoras</a:t>
                      </a:r>
                      <a:endParaRPr lang="es-MX" sz="1800" dirty="0">
                        <a:latin typeface="Kalinga" pitchFamily="2" charset="0"/>
                        <a:ea typeface="Times New Roman"/>
                        <a:cs typeface="Kalinga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b="1" i="1" cap="small" dirty="0">
                          <a:solidFill>
                            <a:srgbClr val="4F81B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Kalinga" pitchFamily="2" charset="0"/>
                          <a:ea typeface="Times New Roman"/>
                          <a:cs typeface="Kalinga" pitchFamily="2" charset="0"/>
                        </a:rPr>
                        <a:t>Adaptadoras</a:t>
                      </a:r>
                      <a:endParaRPr lang="es-MX" sz="1600" dirty="0">
                        <a:latin typeface="Kalinga" pitchFamily="2" charset="0"/>
                        <a:ea typeface="Times New Roman"/>
                        <a:cs typeface="Kalinga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b="1" i="1" cap="small" dirty="0">
                          <a:solidFill>
                            <a:srgbClr val="4F81B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Kalinga" pitchFamily="2" charset="0"/>
                          <a:ea typeface="Times New Roman"/>
                          <a:cs typeface="Kalinga" pitchFamily="2" charset="0"/>
                        </a:rPr>
                        <a:t>Estáticas</a:t>
                      </a:r>
                      <a:endParaRPr lang="es-MX" sz="1800" dirty="0">
                        <a:latin typeface="Kalinga" pitchFamily="2" charset="0"/>
                        <a:ea typeface="Times New Roman"/>
                        <a:cs typeface="Kalinga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</a:tr>
              <a:tr h="8433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itchFamily="2" charset="0"/>
                          <a:ea typeface="Times New Roman"/>
                          <a:cs typeface="Kalinga" pitchFamily="2" charset="0"/>
                        </a:rPr>
                        <a:t>TÁCTICA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itchFamily="2" charset="0"/>
                        <a:ea typeface="Times New Roman"/>
                        <a:cs typeface="Kalinga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Times New Roman"/>
                          <a:cs typeface="Kalinga" pitchFamily="2" charset="0"/>
                        </a:rPr>
                        <a:t>Compite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Times New Roman"/>
                          <a:cs typeface="Kalinga" pitchFamily="2" charset="0"/>
                        </a:rPr>
                        <a:t>Colabora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Times New Roman"/>
                          <a:cs typeface="Kalinga" pitchFamily="2" charset="0"/>
                        </a:rPr>
                        <a:t>Espera consolidación de resultados de otras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Times New Roman"/>
                          <a:cs typeface="Kalinga" pitchFamily="2" charset="0"/>
                        </a:rPr>
                        <a:t>No participa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8433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itchFamily="2" charset="0"/>
                          <a:ea typeface="Times New Roman"/>
                          <a:cs typeface="Kalinga" pitchFamily="2" charset="0"/>
                        </a:rPr>
                        <a:t>Oportunidad de la acción (TIMING)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itchFamily="2" charset="0"/>
                        <a:ea typeface="Times New Roman"/>
                        <a:cs typeface="Kalinga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Times New Roman"/>
                          <a:cs typeface="Kalinga" pitchFamily="2" charset="0"/>
                        </a:rPr>
                        <a:t>Líder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Times New Roman"/>
                          <a:cs typeface="Kalinga" pitchFamily="2" charset="0"/>
                        </a:rPr>
                        <a:t>Seguidora cercana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Times New Roman"/>
                          <a:cs typeface="Kalinga" pitchFamily="2" charset="0"/>
                        </a:rPr>
                        <a:t>Seguidora lejana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Times New Roman"/>
                          <a:cs typeface="Kalinga" pitchFamily="2" charset="0"/>
                        </a:rPr>
                        <a:t>Se abstiene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16866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itchFamily="2" charset="0"/>
                          <a:ea typeface="Times New Roman"/>
                          <a:cs typeface="Kalinga" pitchFamily="2" charset="0"/>
                        </a:rPr>
                        <a:t>PAPEL INSTITUCIONAL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itchFamily="2" charset="0"/>
                        <a:ea typeface="Times New Roman"/>
                        <a:cs typeface="Kalinga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41935" algn="l"/>
                        </a:tabLst>
                      </a:pPr>
                      <a:r>
                        <a:rPr lang="es-MX" sz="10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Times New Roman"/>
                          <a:cs typeface="Kalinga" pitchFamily="2" charset="0"/>
                        </a:rPr>
                        <a:t>Desarrolladora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41935" algn="l"/>
                        </a:tabLst>
                      </a:pPr>
                      <a:r>
                        <a:rPr lang="es-MX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Times New Roman"/>
                          <a:cs typeface="Kalinga" pitchFamily="2" charset="0"/>
                        </a:rPr>
                        <a:t>Rompe esquemas tradicionales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41935" algn="l"/>
                        </a:tabLst>
                      </a:pPr>
                      <a:r>
                        <a:rPr lang="es-MX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Times New Roman"/>
                          <a:cs typeface="Kalinga" pitchFamily="2" charset="0"/>
                        </a:rPr>
                        <a:t>Usuaria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Times New Roman"/>
                        <a:cs typeface="Kalinga" pitchFamily="2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41935" algn="l"/>
                        </a:tabLst>
                      </a:pPr>
                      <a:r>
                        <a:rPr lang="es-MX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Times New Roman"/>
                          <a:cs typeface="Kalinga" pitchFamily="2" charset="0"/>
                        </a:rPr>
                        <a:t>Rompe esquemas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41935" algn="l"/>
                        </a:tabLst>
                      </a:pPr>
                      <a:r>
                        <a:rPr lang="es-MX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Times New Roman"/>
                          <a:cs typeface="Kalinga" pitchFamily="2" charset="0"/>
                        </a:rPr>
                        <a:t>Usuaria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Times New Roman"/>
                        <a:cs typeface="Kalinga" pitchFamily="2" charset="0"/>
                      </a:endParaRPr>
                    </a:p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41935" algn="l"/>
                        </a:tabLst>
                      </a:pPr>
                      <a:r>
                        <a:rPr lang="es-MX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Times New Roman"/>
                          <a:cs typeface="Kalinga" pitchFamily="2" charset="0"/>
                        </a:rPr>
                        <a:t>Usuaria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Times New Roman"/>
                        <a:cs typeface="Kalinga" pitchFamily="2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41935" algn="l"/>
                        </a:tabLst>
                      </a:pPr>
                      <a:r>
                        <a:rPr lang="es-MX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Times New Roman"/>
                          <a:cs typeface="Kalinga" pitchFamily="2" charset="0"/>
                        </a:rPr>
                        <a:t>Espectadora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216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itchFamily="2" charset="0"/>
                          <a:ea typeface="Times New Roman"/>
                          <a:cs typeface="Kalinga" pitchFamily="2" charset="0"/>
                        </a:rPr>
                        <a:t>RIESGO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itchFamily="2" charset="0"/>
                        <a:ea typeface="Times New Roman"/>
                        <a:cs typeface="Kalinga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Times New Roman"/>
                          <a:cs typeface="Kalinga" pitchFamily="2" charset="0"/>
                        </a:rPr>
                        <a:t>Alto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Times New Roman"/>
                          <a:cs typeface="Kalinga" pitchFamily="2" charset="0"/>
                        </a:rPr>
                        <a:t>Moderado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Times New Roman"/>
                          <a:cs typeface="Kalinga" pitchFamily="2" charset="0"/>
                        </a:rPr>
                        <a:t>Bajo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Times New Roman"/>
                          <a:cs typeface="Kalinga" pitchFamily="2" charset="0"/>
                        </a:rPr>
                        <a:t>Alto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216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itchFamily="2" charset="0"/>
                          <a:ea typeface="Times New Roman"/>
                          <a:cs typeface="Kalinga" pitchFamily="2" charset="0"/>
                        </a:rPr>
                        <a:t>RECOMPENSA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itchFamily="2" charset="0"/>
                        <a:ea typeface="Times New Roman"/>
                        <a:cs typeface="Kalinga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Times New Roman"/>
                          <a:cs typeface="Kalinga" pitchFamily="2" charset="0"/>
                        </a:rPr>
                        <a:t>Alta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Times New Roman"/>
                          <a:cs typeface="Kalinga" pitchFamily="2" charset="0"/>
                        </a:rPr>
                        <a:t>Moderada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Times New Roman"/>
                          <a:cs typeface="Kalinga" pitchFamily="2" charset="0"/>
                        </a:rPr>
                        <a:t>Moderada a baja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Times New Roman"/>
                          <a:cs typeface="Kalinga" pitchFamily="2" charset="0"/>
                        </a:rPr>
                        <a:t>Ninguna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1 Imagen" descr="Perspectivas organizacionales de innovació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97" y="1484784"/>
            <a:ext cx="6984776" cy="4680520"/>
          </a:xfrm>
          <a:prstGeom prst="rect">
            <a:avLst/>
          </a:prstGeom>
        </p:spPr>
      </p:pic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Estructura</a:t>
            </a:r>
            <a:endParaRPr lang="es-MX" dirty="0"/>
          </a:p>
        </p:txBody>
      </p:sp>
      <p:graphicFrame>
        <p:nvGraphicFramePr>
          <p:cNvPr id="8" name="3 Marcador de contenido"/>
          <p:cNvGraphicFramePr>
            <a:graphicFrameLocks/>
          </p:cNvGraphicFramePr>
          <p:nvPr/>
        </p:nvGraphicFramePr>
        <p:xfrm>
          <a:off x="2123728" y="1556792"/>
          <a:ext cx="633670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Comportamiento de las IES frente a acreditación</a:t>
            </a:r>
            <a:endParaRPr lang="es-MX" dirty="0"/>
          </a:p>
        </p:txBody>
      </p:sp>
      <p:pic>
        <p:nvPicPr>
          <p:cNvPr id="3" name="1 Imagen" descr="Clasif IE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8182" y="1340769"/>
            <a:ext cx="6962290" cy="5328592"/>
          </a:xfrm>
          <a:prstGeom prst="rect">
            <a:avLst/>
          </a:prstGeom>
        </p:spPr>
      </p:pic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Situación de las IES al inicio de su participación en el PFPN/PNPC</a:t>
            </a:r>
            <a:endParaRPr lang="es-MX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721485" y="1484783"/>
          <a:ext cx="7243002" cy="5021727"/>
        </p:xfrm>
        <a:graphic>
          <a:graphicData uri="http://schemas.openxmlformats.org/drawingml/2006/table">
            <a:tbl>
              <a:tblPr/>
              <a:tblGrid>
                <a:gridCol w="2488824"/>
                <a:gridCol w="950352"/>
                <a:gridCol w="951158"/>
                <a:gridCol w="950352"/>
                <a:gridCol w="951158"/>
                <a:gridCol w="951158"/>
              </a:tblGrid>
              <a:tr h="3446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latin typeface="Corbel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Calibri"/>
                        </a:rPr>
                        <a:t>BUAP</a:t>
                      </a:r>
                      <a:endParaRPr lang="es-MX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Calibri"/>
                        </a:rPr>
                        <a:t>UNAM</a:t>
                      </a:r>
                      <a:endParaRPr lang="es-MX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Calibri"/>
                        </a:rPr>
                        <a:t>UAS</a:t>
                      </a:r>
                      <a:endParaRPr lang="es-MX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Calibri"/>
                        </a:rPr>
                        <a:t>UIA</a:t>
                      </a:r>
                      <a:endParaRPr lang="es-MX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Calibri"/>
                        </a:rPr>
                        <a:t>ULSA</a:t>
                      </a:r>
                      <a:endParaRPr lang="es-MX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</a:tr>
              <a:tr h="6892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itchFamily="2" charset="0"/>
                          <a:ea typeface="Times New Roman"/>
                          <a:cs typeface="Kalinga" pitchFamily="2" charset="0"/>
                        </a:rPr>
                        <a:t>Existencia de un plan institucional para el desarrollo del posgrado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itchFamily="2" charset="0"/>
                        <a:ea typeface="Times New Roman"/>
                        <a:cs typeface="Kalinga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Corbel"/>
                          <a:ea typeface="Times New Roman"/>
                          <a:cs typeface="Calibri"/>
                        </a:rPr>
                        <a:t>NO</a:t>
                      </a:r>
                      <a:endParaRPr lang="es-MX" sz="20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Corbel"/>
                          <a:ea typeface="Times New Roman"/>
                          <a:cs typeface="Calibri"/>
                        </a:rPr>
                        <a:t>NO</a:t>
                      </a:r>
                      <a:endParaRPr lang="es-MX" sz="20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Corbel"/>
                          <a:ea typeface="Times New Roman"/>
                          <a:cs typeface="Calibri"/>
                        </a:rPr>
                        <a:t>NO</a:t>
                      </a:r>
                      <a:endParaRPr lang="es-MX" sz="20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Corbel"/>
                          <a:ea typeface="Times New Roman"/>
                          <a:cs typeface="Calibri"/>
                        </a:rPr>
                        <a:t>NO</a:t>
                      </a:r>
                      <a:endParaRPr lang="es-MX" sz="20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Corbel"/>
                          <a:ea typeface="Times New Roman"/>
                          <a:cs typeface="Calibri"/>
                        </a:rPr>
                        <a:t>NO</a:t>
                      </a:r>
                      <a:endParaRPr lang="es-MX" sz="20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10338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itchFamily="2" charset="0"/>
                          <a:ea typeface="Times New Roman"/>
                          <a:cs typeface="Kalinga" pitchFamily="2" charset="0"/>
                        </a:rPr>
                        <a:t>Necesidad identificada o propósito explícito de contar con un plan estratégico de posgrado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itchFamily="2" charset="0"/>
                        <a:ea typeface="Times New Roman"/>
                        <a:cs typeface="Kalinga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Corbel"/>
                          <a:ea typeface="Times New Roman"/>
                          <a:cs typeface="Calibri"/>
                        </a:rPr>
                        <a:t>NO</a:t>
                      </a:r>
                      <a:endParaRPr lang="es-MX" sz="20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Corbel"/>
                          <a:ea typeface="Times New Roman"/>
                          <a:cs typeface="Calibri"/>
                        </a:rPr>
                        <a:t>SI</a:t>
                      </a:r>
                      <a:endParaRPr lang="es-MX" sz="20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Corbel"/>
                          <a:ea typeface="Times New Roman"/>
                          <a:cs typeface="Calibri"/>
                        </a:rPr>
                        <a:t>NO</a:t>
                      </a:r>
                      <a:endParaRPr lang="es-MX" sz="20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Corbel"/>
                          <a:ea typeface="Times New Roman"/>
                          <a:cs typeface="Calibri"/>
                        </a:rPr>
                        <a:t>SI</a:t>
                      </a:r>
                      <a:endParaRPr lang="es-MX" sz="20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Corbel"/>
                          <a:ea typeface="Times New Roman"/>
                          <a:cs typeface="Calibri"/>
                        </a:rPr>
                        <a:t>SI</a:t>
                      </a:r>
                      <a:endParaRPr lang="es-MX" sz="20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</a:tr>
              <a:tr h="10338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itchFamily="2" charset="0"/>
                          <a:ea typeface="Times New Roman"/>
                          <a:cs typeface="Kalinga" pitchFamily="2" charset="0"/>
                        </a:rPr>
                        <a:t>Heterogeneidad </a:t>
                      </a:r>
                      <a:r>
                        <a:rPr lang="es-MX" sz="1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itchFamily="2" charset="0"/>
                          <a:ea typeface="Times New Roman"/>
                          <a:cs typeface="Kalinga" pitchFamily="2" charset="0"/>
                        </a:rPr>
                        <a:t>intraorganizacional</a:t>
                      </a:r>
                      <a:r>
                        <a:rPr lang="es-MX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itchFamily="2" charset="0"/>
                          <a:ea typeface="Times New Roman"/>
                          <a:cs typeface="Kalinga" pitchFamily="2" charset="0"/>
                        </a:rPr>
                        <a:t> en la calidad de los programas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itchFamily="2" charset="0"/>
                        <a:ea typeface="Times New Roman"/>
                        <a:cs typeface="Kalinga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Corbel"/>
                          <a:ea typeface="Times New Roman"/>
                          <a:cs typeface="Calibri"/>
                        </a:rPr>
                        <a:t>SI</a:t>
                      </a:r>
                      <a:endParaRPr lang="es-MX" sz="20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Corbel"/>
                          <a:ea typeface="Times New Roman"/>
                          <a:cs typeface="Calibri"/>
                        </a:rPr>
                        <a:t>SI</a:t>
                      </a:r>
                      <a:endParaRPr lang="es-MX" sz="20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Corbel"/>
                          <a:ea typeface="Times New Roman"/>
                          <a:cs typeface="Calibri"/>
                        </a:rPr>
                        <a:t>SI</a:t>
                      </a:r>
                      <a:endParaRPr lang="es-MX" sz="20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Corbel"/>
                          <a:ea typeface="Times New Roman"/>
                          <a:cs typeface="Calibri"/>
                        </a:rPr>
                        <a:t>SI</a:t>
                      </a:r>
                      <a:endParaRPr lang="es-MX" sz="20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Corbel"/>
                          <a:ea typeface="Times New Roman"/>
                          <a:cs typeface="Calibri"/>
                        </a:rPr>
                        <a:t>SI</a:t>
                      </a:r>
                      <a:endParaRPr lang="es-MX" sz="20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</a:tr>
              <a:tr h="10338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itchFamily="2" charset="0"/>
                          <a:ea typeface="Times New Roman"/>
                          <a:cs typeface="Kalinga" pitchFamily="2" charset="0"/>
                        </a:rPr>
                        <a:t>Criterios para la creación de programas situados en visión de estrategia institucional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itchFamily="2" charset="0"/>
                        <a:ea typeface="Times New Roman"/>
                        <a:cs typeface="Kalinga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Corbel"/>
                          <a:ea typeface="Times New Roman"/>
                          <a:cs typeface="Calibri"/>
                        </a:rPr>
                        <a:t>NO</a:t>
                      </a:r>
                      <a:endParaRPr lang="es-MX" sz="20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Corbel"/>
                          <a:ea typeface="Times New Roman"/>
                          <a:cs typeface="Calibri"/>
                        </a:rPr>
                        <a:t>NO</a:t>
                      </a:r>
                      <a:endParaRPr lang="es-MX" sz="20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Corbel"/>
                          <a:ea typeface="Times New Roman"/>
                          <a:cs typeface="Calibri"/>
                        </a:rPr>
                        <a:t>NO</a:t>
                      </a:r>
                      <a:endParaRPr lang="es-MX" sz="20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Corbel"/>
                          <a:ea typeface="Times New Roman"/>
                          <a:cs typeface="Calibri"/>
                        </a:rPr>
                        <a:t>NO</a:t>
                      </a:r>
                      <a:endParaRPr lang="es-MX" sz="20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Corbel"/>
                          <a:ea typeface="Times New Roman"/>
                          <a:cs typeface="Calibri"/>
                        </a:rPr>
                        <a:t>SÍ</a:t>
                      </a:r>
                      <a:endParaRPr lang="es-MX" sz="20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</a:tr>
              <a:tr h="6892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inga" pitchFamily="2" charset="0"/>
                          <a:ea typeface="Times New Roman"/>
                          <a:cs typeface="Kalinga" pitchFamily="2" charset="0"/>
                        </a:rPr>
                        <a:t>Experiencia previa en el padrón de excelencia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inga" pitchFamily="2" charset="0"/>
                        <a:ea typeface="Times New Roman"/>
                        <a:cs typeface="Kalinga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Corbel"/>
                          <a:ea typeface="Times New Roman"/>
                          <a:cs typeface="Calibri"/>
                        </a:rPr>
                        <a:t>SI</a:t>
                      </a:r>
                      <a:endParaRPr lang="es-MX" sz="20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Corbel"/>
                          <a:ea typeface="Times New Roman"/>
                          <a:cs typeface="Calibri"/>
                        </a:rPr>
                        <a:t>SI</a:t>
                      </a:r>
                      <a:endParaRPr lang="es-MX" sz="20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Corbel"/>
                          <a:ea typeface="Times New Roman"/>
                          <a:cs typeface="Calibri"/>
                        </a:rPr>
                        <a:t>NO</a:t>
                      </a:r>
                      <a:endParaRPr lang="es-MX" sz="20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latin typeface="Corbel"/>
                          <a:ea typeface="Times New Roman"/>
                          <a:cs typeface="Calibri"/>
                        </a:rPr>
                        <a:t>SI</a:t>
                      </a:r>
                      <a:endParaRPr lang="es-MX" sz="20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Corbel"/>
                          <a:ea typeface="Times New Roman"/>
                          <a:cs typeface="Calibri"/>
                        </a:rPr>
                        <a:t>NO</a:t>
                      </a:r>
                      <a:endParaRPr lang="es-MX" sz="20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0" y="2420888"/>
            <a:ext cx="9144000" cy="105273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 redondeado"/>
          <p:cNvSpPr/>
          <p:nvPr/>
        </p:nvSpPr>
        <p:spPr>
          <a:xfrm>
            <a:off x="0" y="3645024"/>
            <a:ext cx="9144000" cy="105273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 redondeado"/>
          <p:cNvSpPr/>
          <p:nvPr/>
        </p:nvSpPr>
        <p:spPr>
          <a:xfrm>
            <a:off x="0" y="4941168"/>
            <a:ext cx="9144000" cy="18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 redondeado"/>
          <p:cNvSpPr/>
          <p:nvPr/>
        </p:nvSpPr>
        <p:spPr>
          <a:xfrm>
            <a:off x="0" y="1196752"/>
            <a:ext cx="9144000" cy="105273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 redondeado"/>
          <p:cNvSpPr/>
          <p:nvPr/>
        </p:nvSpPr>
        <p:spPr>
          <a:xfrm>
            <a:off x="0" y="0"/>
            <a:ext cx="9144000" cy="10527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6" name="5 Diagrama"/>
          <p:cNvGraphicFramePr/>
          <p:nvPr/>
        </p:nvGraphicFramePr>
        <p:xfrm>
          <a:off x="251520" y="260648"/>
          <a:ext cx="889248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10 Imagen" descr="CONACY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59632" y="188640"/>
            <a:ext cx="677777" cy="608459"/>
          </a:xfrm>
          <a:prstGeom prst="rect">
            <a:avLst/>
          </a:prstGeom>
        </p:spPr>
      </p:pic>
      <p:pic>
        <p:nvPicPr>
          <p:cNvPr id="12" name="11 Imagen" descr="SEP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260648"/>
            <a:ext cx="971600" cy="653176"/>
          </a:xfrm>
          <a:prstGeom prst="rect">
            <a:avLst/>
          </a:prstGeom>
        </p:spPr>
      </p:pic>
      <p:sp>
        <p:nvSpPr>
          <p:cNvPr id="13" name="12 Elipse"/>
          <p:cNvSpPr/>
          <p:nvPr/>
        </p:nvSpPr>
        <p:spPr>
          <a:xfrm>
            <a:off x="7524328" y="260648"/>
            <a:ext cx="1296144" cy="64807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NIVEL MEGA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7380312" y="1412776"/>
            <a:ext cx="1547664" cy="64807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NIVEL MACRO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7380312" y="2636912"/>
            <a:ext cx="1763688" cy="79208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NIVEL MACRO </a:t>
            </a:r>
            <a:r>
              <a:rPr lang="es-MX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INTERMEDIO</a:t>
            </a:r>
            <a:endParaRPr lang="es-MX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971600" y="3789040"/>
            <a:ext cx="1584176" cy="8640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NIVEL  MICRO </a:t>
            </a:r>
            <a:r>
              <a:rPr lang="es-MX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INTERMEDIO</a:t>
            </a:r>
            <a:endParaRPr lang="es-MX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3779912" y="5877272"/>
            <a:ext cx="1296144" cy="64807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NIVEL MICRO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0" y="2420888"/>
            <a:ext cx="9144000" cy="187220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 redondeado"/>
          <p:cNvSpPr/>
          <p:nvPr/>
        </p:nvSpPr>
        <p:spPr>
          <a:xfrm>
            <a:off x="0" y="4365104"/>
            <a:ext cx="9144000" cy="23762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 redondeado"/>
          <p:cNvSpPr/>
          <p:nvPr/>
        </p:nvSpPr>
        <p:spPr>
          <a:xfrm>
            <a:off x="0" y="1124744"/>
            <a:ext cx="9144000" cy="105273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 redondeado"/>
          <p:cNvSpPr/>
          <p:nvPr/>
        </p:nvSpPr>
        <p:spPr>
          <a:xfrm>
            <a:off x="0" y="0"/>
            <a:ext cx="9144000" cy="10527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Elipse"/>
          <p:cNvSpPr/>
          <p:nvPr/>
        </p:nvSpPr>
        <p:spPr>
          <a:xfrm>
            <a:off x="7524328" y="260648"/>
            <a:ext cx="1296144" cy="64807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NIVEL MEGA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7452320" y="1412776"/>
            <a:ext cx="1547664" cy="64807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NIVEL MACRO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7380312" y="2492896"/>
            <a:ext cx="1763688" cy="79208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NIVEL MACRO </a:t>
            </a:r>
            <a:r>
              <a:rPr lang="es-MX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INTERMEDIO</a:t>
            </a:r>
            <a:endParaRPr lang="es-MX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7847856" y="4437112"/>
            <a:ext cx="1296144" cy="64807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NIVEL MICRO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2834078" y="182996"/>
            <a:ext cx="3767668" cy="467136"/>
          </a:xfrm>
          <a:prstGeom prst="roundRect">
            <a:avLst>
              <a:gd name="adj" fmla="val 10000"/>
            </a:avLst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25 Grupo"/>
          <p:cNvGrpSpPr/>
          <p:nvPr/>
        </p:nvGrpSpPr>
        <p:grpSpPr>
          <a:xfrm>
            <a:off x="2915816" y="260648"/>
            <a:ext cx="3767668" cy="467136"/>
            <a:chOff x="2088234" y="144016"/>
            <a:chExt cx="3767668" cy="46713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1" name="50 Rectángulo redondeado"/>
            <p:cNvSpPr/>
            <p:nvPr/>
          </p:nvSpPr>
          <p:spPr>
            <a:xfrm>
              <a:off x="2088234" y="144016"/>
              <a:ext cx="3767668" cy="467136"/>
            </a:xfrm>
            <a:prstGeom prst="roundRect">
              <a:avLst>
                <a:gd name="adj" fmla="val 10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51 Rectángulo"/>
            <p:cNvSpPr/>
            <p:nvPr/>
          </p:nvSpPr>
          <p:spPr>
            <a:xfrm>
              <a:off x="2101916" y="157698"/>
              <a:ext cx="3740304" cy="439772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itchFamily="34" charset="0"/>
                </a:rPr>
                <a:t>ÁREA EJECUTIVA NACIONAL DE POSGRADO</a:t>
              </a:r>
              <a:endParaRPr lang="es-MX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endParaRPr>
            </a:p>
          </p:txBody>
        </p:sp>
      </p:grpSp>
      <p:sp>
        <p:nvSpPr>
          <p:cNvPr id="133" name="132 Flecha abajo"/>
          <p:cNvSpPr/>
          <p:nvPr/>
        </p:nvSpPr>
        <p:spPr>
          <a:xfrm>
            <a:off x="179512" y="332656"/>
            <a:ext cx="936104" cy="2160240"/>
          </a:xfrm>
          <a:prstGeom prst="downArrow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MX" sz="1600" b="1" cap="small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rbel" pitchFamily="34" charset="0"/>
              </a:rPr>
              <a:t> Nacional / Institucional</a:t>
            </a:r>
            <a:endParaRPr lang="es-MX" sz="1600" b="1" cap="small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134" name="133 Flecha abajo"/>
          <p:cNvSpPr/>
          <p:nvPr/>
        </p:nvSpPr>
        <p:spPr>
          <a:xfrm>
            <a:off x="179512" y="2924944"/>
            <a:ext cx="936104" cy="2448272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MX" sz="1600" b="1" cap="small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rbel" pitchFamily="34" charset="0"/>
              </a:rPr>
              <a:t>Intrainstitucional</a:t>
            </a:r>
            <a:endParaRPr lang="es-MX" sz="1600" b="1" cap="small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rbel" pitchFamily="34" charset="0"/>
            </a:endParaRPr>
          </a:p>
        </p:txBody>
      </p:sp>
      <p:graphicFrame>
        <p:nvGraphicFramePr>
          <p:cNvPr id="85" name="84 Diagrama"/>
          <p:cNvGraphicFramePr/>
          <p:nvPr/>
        </p:nvGraphicFramePr>
        <p:xfrm>
          <a:off x="2195736" y="1124744"/>
          <a:ext cx="4464496" cy="131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6" name="85 Diagrama"/>
          <p:cNvGraphicFramePr/>
          <p:nvPr/>
        </p:nvGraphicFramePr>
        <p:xfrm>
          <a:off x="1403648" y="2564904"/>
          <a:ext cx="6624736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7" name="86 Diagrama"/>
          <p:cNvGraphicFramePr/>
          <p:nvPr/>
        </p:nvGraphicFramePr>
        <p:xfrm>
          <a:off x="1475656" y="4725144"/>
          <a:ext cx="7128792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9" name="88 Flecha cuádruple"/>
          <p:cNvSpPr/>
          <p:nvPr/>
        </p:nvSpPr>
        <p:spPr>
          <a:xfrm rot="20474383">
            <a:off x="4159168" y="5048075"/>
            <a:ext cx="1217353" cy="1002426"/>
          </a:xfrm>
          <a:prstGeom prst="quadArrow">
            <a:avLst>
              <a:gd name="adj1" fmla="val 0"/>
              <a:gd name="adj2" fmla="val 2961"/>
              <a:gd name="adj3" fmla="val 16849"/>
            </a:avLst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0" name="89 Flecha cuádruple"/>
          <p:cNvSpPr/>
          <p:nvPr/>
        </p:nvSpPr>
        <p:spPr>
          <a:xfrm rot="1880037">
            <a:off x="4167803" y="5112586"/>
            <a:ext cx="1217353" cy="1002426"/>
          </a:xfrm>
          <a:prstGeom prst="quadArrow">
            <a:avLst>
              <a:gd name="adj1" fmla="val 0"/>
              <a:gd name="adj2" fmla="val 2961"/>
              <a:gd name="adj3" fmla="val 16849"/>
            </a:avLst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Flecha arriba"/>
          <p:cNvSpPr/>
          <p:nvPr/>
        </p:nvSpPr>
        <p:spPr>
          <a:xfrm>
            <a:off x="1187624" y="764704"/>
            <a:ext cx="144016" cy="2016224"/>
          </a:xfrm>
          <a:prstGeom prst="upArrow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Flecha arriba"/>
          <p:cNvSpPr/>
          <p:nvPr/>
        </p:nvSpPr>
        <p:spPr>
          <a:xfrm>
            <a:off x="1115616" y="3717032"/>
            <a:ext cx="144016" cy="936104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Contenido de la transferencia</a:t>
            </a:r>
            <a:endParaRPr lang="es-MX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979613" y="1268760"/>
          <a:ext cx="6912867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transferencia 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835697" y="1340768"/>
          <a:ext cx="7128790" cy="5328596"/>
        </p:xfrm>
        <a:graphic>
          <a:graphicData uri="http://schemas.openxmlformats.org/drawingml/2006/table">
            <a:tbl>
              <a:tblPr/>
              <a:tblGrid>
                <a:gridCol w="1313642"/>
                <a:gridCol w="1162921"/>
                <a:gridCol w="1162921"/>
                <a:gridCol w="1162921"/>
                <a:gridCol w="1162921"/>
                <a:gridCol w="1163464"/>
              </a:tblGrid>
              <a:tr h="7612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TIPOS TRANSFERENCIA</a:t>
                      </a:r>
                    </a:p>
                  </a:txBody>
                  <a:tcPr marL="50070" marR="5007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BUAP</a:t>
                      </a:r>
                      <a:endParaRPr lang="es-MX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UAS</a:t>
                      </a:r>
                      <a:endParaRPr lang="es-MX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UIA</a:t>
                      </a:r>
                      <a:endParaRPr lang="es-MX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ULSA</a:t>
                      </a:r>
                      <a:endParaRPr lang="es-MX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UNAM</a:t>
                      </a:r>
                      <a:endParaRPr lang="es-MX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</a:tr>
              <a:tr h="7612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b="1" cap="small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Copia</a:t>
                      </a:r>
                      <a:endParaRPr lang="es-MX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7612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b="1" cap="small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Hibridación</a:t>
                      </a:r>
                      <a:endParaRPr lang="es-MX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612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b="1" cap="small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Experiencia de personas</a:t>
                      </a:r>
                      <a:endParaRPr lang="es-MX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7612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b="1" cap="small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Voluntaria</a:t>
                      </a:r>
                      <a:endParaRPr lang="es-MX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7612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b="1" cap="small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Coercitiva directa</a:t>
                      </a:r>
                      <a:endParaRPr lang="es-MX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7612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b="1" cap="small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Coercitiva indirecta</a:t>
                      </a:r>
                      <a:endParaRPr lang="es-MX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</a:p>
                  </a:txBody>
                  <a:tcPr marL="50070" marR="500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907704" y="1340768"/>
          <a:ext cx="691276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Flecha abajo"/>
          <p:cNvSpPr/>
          <p:nvPr/>
        </p:nvSpPr>
        <p:spPr>
          <a:xfrm>
            <a:off x="7308304" y="1268760"/>
            <a:ext cx="432048" cy="5184576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Flecha arriba"/>
          <p:cNvSpPr/>
          <p:nvPr/>
        </p:nvSpPr>
        <p:spPr>
          <a:xfrm>
            <a:off x="8172400" y="1196752"/>
            <a:ext cx="432048" cy="5184576"/>
          </a:xfrm>
          <a:prstGeom prst="upArrow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Ubicación de los actores</a:t>
            </a:r>
            <a:endParaRPr lang="es-MX" dirty="0"/>
          </a:p>
        </p:txBody>
      </p:sp>
      <p:graphicFrame>
        <p:nvGraphicFramePr>
          <p:cNvPr id="8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Forma libre"/>
          <p:cNvSpPr/>
          <p:nvPr/>
        </p:nvSpPr>
        <p:spPr>
          <a:xfrm>
            <a:off x="179512" y="4365104"/>
            <a:ext cx="8784975" cy="1994708"/>
          </a:xfrm>
          <a:custGeom>
            <a:avLst/>
            <a:gdLst>
              <a:gd name="connsiteX0" fmla="*/ 0 w 8784975"/>
              <a:gd name="connsiteY0" fmla="*/ 199471 h 1994708"/>
              <a:gd name="connsiteX1" fmla="*/ 58424 w 8784975"/>
              <a:gd name="connsiteY1" fmla="*/ 58424 h 1994708"/>
              <a:gd name="connsiteX2" fmla="*/ 199471 w 8784975"/>
              <a:gd name="connsiteY2" fmla="*/ 1 h 1994708"/>
              <a:gd name="connsiteX3" fmla="*/ 8585504 w 8784975"/>
              <a:gd name="connsiteY3" fmla="*/ 0 h 1994708"/>
              <a:gd name="connsiteX4" fmla="*/ 8726551 w 8784975"/>
              <a:gd name="connsiteY4" fmla="*/ 58424 h 1994708"/>
              <a:gd name="connsiteX5" fmla="*/ 8784974 w 8784975"/>
              <a:gd name="connsiteY5" fmla="*/ 199471 h 1994708"/>
              <a:gd name="connsiteX6" fmla="*/ 8784975 w 8784975"/>
              <a:gd name="connsiteY6" fmla="*/ 1795237 h 1994708"/>
              <a:gd name="connsiteX7" fmla="*/ 8726551 w 8784975"/>
              <a:gd name="connsiteY7" fmla="*/ 1936284 h 1994708"/>
              <a:gd name="connsiteX8" fmla="*/ 8585504 w 8784975"/>
              <a:gd name="connsiteY8" fmla="*/ 1994708 h 1994708"/>
              <a:gd name="connsiteX9" fmla="*/ 199471 w 8784975"/>
              <a:gd name="connsiteY9" fmla="*/ 1994708 h 1994708"/>
              <a:gd name="connsiteX10" fmla="*/ 58424 w 8784975"/>
              <a:gd name="connsiteY10" fmla="*/ 1936284 h 1994708"/>
              <a:gd name="connsiteX11" fmla="*/ 0 w 8784975"/>
              <a:gd name="connsiteY11" fmla="*/ 1795237 h 1994708"/>
              <a:gd name="connsiteX12" fmla="*/ 0 w 8784975"/>
              <a:gd name="connsiteY12" fmla="*/ 199471 h 199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84975" h="1994708">
                <a:moveTo>
                  <a:pt x="0" y="199471"/>
                </a:moveTo>
                <a:cubicBezTo>
                  <a:pt x="0" y="146568"/>
                  <a:pt x="21016" y="95832"/>
                  <a:pt x="58424" y="58424"/>
                </a:cubicBezTo>
                <a:cubicBezTo>
                  <a:pt x="95832" y="21016"/>
                  <a:pt x="146568" y="0"/>
                  <a:pt x="199471" y="1"/>
                </a:cubicBezTo>
                <a:lnTo>
                  <a:pt x="8585504" y="0"/>
                </a:lnTo>
                <a:cubicBezTo>
                  <a:pt x="8638407" y="0"/>
                  <a:pt x="8689143" y="21016"/>
                  <a:pt x="8726551" y="58424"/>
                </a:cubicBezTo>
                <a:cubicBezTo>
                  <a:pt x="8763959" y="95832"/>
                  <a:pt x="8784975" y="146568"/>
                  <a:pt x="8784974" y="199471"/>
                </a:cubicBezTo>
                <a:cubicBezTo>
                  <a:pt x="8784974" y="731393"/>
                  <a:pt x="8784975" y="1263315"/>
                  <a:pt x="8784975" y="1795237"/>
                </a:cubicBezTo>
                <a:cubicBezTo>
                  <a:pt x="8784975" y="1848140"/>
                  <a:pt x="8763959" y="1898876"/>
                  <a:pt x="8726551" y="1936284"/>
                </a:cubicBezTo>
                <a:cubicBezTo>
                  <a:pt x="8689143" y="1973692"/>
                  <a:pt x="8638407" y="1994708"/>
                  <a:pt x="8585504" y="1994708"/>
                </a:cubicBezTo>
                <a:lnTo>
                  <a:pt x="199471" y="1994708"/>
                </a:lnTo>
                <a:cubicBezTo>
                  <a:pt x="146568" y="1994708"/>
                  <a:pt x="95832" y="1973692"/>
                  <a:pt x="58424" y="1936284"/>
                </a:cubicBezTo>
                <a:cubicBezTo>
                  <a:pt x="21016" y="1898876"/>
                  <a:pt x="0" y="1848140"/>
                  <a:pt x="0" y="1795237"/>
                </a:cubicBezTo>
                <a:lnTo>
                  <a:pt x="0" y="19947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6263275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Iniciativa</a:t>
            </a:r>
            <a:r>
              <a:rPr lang="es-MX" sz="1600" kern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generada en el núcleo académico de un programa. Posible efecto de resistencia en los otros.</a:t>
            </a:r>
            <a:endParaRPr lang="es-MX" sz="1600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251520" y="2420888"/>
            <a:ext cx="8784975" cy="1728192"/>
          </a:xfrm>
          <a:custGeom>
            <a:avLst/>
            <a:gdLst>
              <a:gd name="connsiteX0" fmla="*/ 0 w 8784975"/>
              <a:gd name="connsiteY0" fmla="*/ 199471 h 1994708"/>
              <a:gd name="connsiteX1" fmla="*/ 58424 w 8784975"/>
              <a:gd name="connsiteY1" fmla="*/ 58424 h 1994708"/>
              <a:gd name="connsiteX2" fmla="*/ 199471 w 8784975"/>
              <a:gd name="connsiteY2" fmla="*/ 1 h 1994708"/>
              <a:gd name="connsiteX3" fmla="*/ 8585504 w 8784975"/>
              <a:gd name="connsiteY3" fmla="*/ 0 h 1994708"/>
              <a:gd name="connsiteX4" fmla="*/ 8726551 w 8784975"/>
              <a:gd name="connsiteY4" fmla="*/ 58424 h 1994708"/>
              <a:gd name="connsiteX5" fmla="*/ 8784974 w 8784975"/>
              <a:gd name="connsiteY5" fmla="*/ 199471 h 1994708"/>
              <a:gd name="connsiteX6" fmla="*/ 8784975 w 8784975"/>
              <a:gd name="connsiteY6" fmla="*/ 1795237 h 1994708"/>
              <a:gd name="connsiteX7" fmla="*/ 8726551 w 8784975"/>
              <a:gd name="connsiteY7" fmla="*/ 1936284 h 1994708"/>
              <a:gd name="connsiteX8" fmla="*/ 8585504 w 8784975"/>
              <a:gd name="connsiteY8" fmla="*/ 1994708 h 1994708"/>
              <a:gd name="connsiteX9" fmla="*/ 199471 w 8784975"/>
              <a:gd name="connsiteY9" fmla="*/ 1994708 h 1994708"/>
              <a:gd name="connsiteX10" fmla="*/ 58424 w 8784975"/>
              <a:gd name="connsiteY10" fmla="*/ 1936284 h 1994708"/>
              <a:gd name="connsiteX11" fmla="*/ 0 w 8784975"/>
              <a:gd name="connsiteY11" fmla="*/ 1795237 h 1994708"/>
              <a:gd name="connsiteX12" fmla="*/ 0 w 8784975"/>
              <a:gd name="connsiteY12" fmla="*/ 199471 h 199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84975" h="1994708">
                <a:moveTo>
                  <a:pt x="0" y="199471"/>
                </a:moveTo>
                <a:cubicBezTo>
                  <a:pt x="0" y="146568"/>
                  <a:pt x="21016" y="95832"/>
                  <a:pt x="58424" y="58424"/>
                </a:cubicBezTo>
                <a:cubicBezTo>
                  <a:pt x="95832" y="21016"/>
                  <a:pt x="146568" y="0"/>
                  <a:pt x="199471" y="1"/>
                </a:cubicBezTo>
                <a:lnTo>
                  <a:pt x="8585504" y="0"/>
                </a:lnTo>
                <a:cubicBezTo>
                  <a:pt x="8638407" y="0"/>
                  <a:pt x="8689143" y="21016"/>
                  <a:pt x="8726551" y="58424"/>
                </a:cubicBezTo>
                <a:cubicBezTo>
                  <a:pt x="8763959" y="95832"/>
                  <a:pt x="8784975" y="146568"/>
                  <a:pt x="8784974" y="199471"/>
                </a:cubicBezTo>
                <a:cubicBezTo>
                  <a:pt x="8784974" y="731393"/>
                  <a:pt x="8784975" y="1263315"/>
                  <a:pt x="8784975" y="1795237"/>
                </a:cubicBezTo>
                <a:cubicBezTo>
                  <a:pt x="8784975" y="1848140"/>
                  <a:pt x="8763959" y="1898876"/>
                  <a:pt x="8726551" y="1936284"/>
                </a:cubicBezTo>
                <a:cubicBezTo>
                  <a:pt x="8689143" y="1973692"/>
                  <a:pt x="8638407" y="1994708"/>
                  <a:pt x="8585504" y="1994708"/>
                </a:cubicBezTo>
                <a:lnTo>
                  <a:pt x="199471" y="1994708"/>
                </a:lnTo>
                <a:cubicBezTo>
                  <a:pt x="146568" y="1994708"/>
                  <a:pt x="95832" y="1973692"/>
                  <a:pt x="58424" y="1936284"/>
                </a:cubicBezTo>
                <a:cubicBezTo>
                  <a:pt x="21016" y="1898876"/>
                  <a:pt x="0" y="1848140"/>
                  <a:pt x="0" y="1795237"/>
                </a:cubicBezTo>
                <a:lnTo>
                  <a:pt x="0" y="19947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6263275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kern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Intermediación y coordinación</a:t>
            </a:r>
            <a:endParaRPr lang="es-MX" sz="1600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179512" y="324243"/>
            <a:ext cx="8784975" cy="1880621"/>
          </a:xfrm>
          <a:custGeom>
            <a:avLst/>
            <a:gdLst>
              <a:gd name="connsiteX0" fmla="*/ 0 w 8784975"/>
              <a:gd name="connsiteY0" fmla="*/ 199471 h 1994708"/>
              <a:gd name="connsiteX1" fmla="*/ 58424 w 8784975"/>
              <a:gd name="connsiteY1" fmla="*/ 58424 h 1994708"/>
              <a:gd name="connsiteX2" fmla="*/ 199471 w 8784975"/>
              <a:gd name="connsiteY2" fmla="*/ 1 h 1994708"/>
              <a:gd name="connsiteX3" fmla="*/ 8585504 w 8784975"/>
              <a:gd name="connsiteY3" fmla="*/ 0 h 1994708"/>
              <a:gd name="connsiteX4" fmla="*/ 8726551 w 8784975"/>
              <a:gd name="connsiteY4" fmla="*/ 58424 h 1994708"/>
              <a:gd name="connsiteX5" fmla="*/ 8784974 w 8784975"/>
              <a:gd name="connsiteY5" fmla="*/ 199471 h 1994708"/>
              <a:gd name="connsiteX6" fmla="*/ 8784975 w 8784975"/>
              <a:gd name="connsiteY6" fmla="*/ 1795237 h 1994708"/>
              <a:gd name="connsiteX7" fmla="*/ 8726551 w 8784975"/>
              <a:gd name="connsiteY7" fmla="*/ 1936284 h 1994708"/>
              <a:gd name="connsiteX8" fmla="*/ 8585504 w 8784975"/>
              <a:gd name="connsiteY8" fmla="*/ 1994708 h 1994708"/>
              <a:gd name="connsiteX9" fmla="*/ 199471 w 8784975"/>
              <a:gd name="connsiteY9" fmla="*/ 1994708 h 1994708"/>
              <a:gd name="connsiteX10" fmla="*/ 58424 w 8784975"/>
              <a:gd name="connsiteY10" fmla="*/ 1936284 h 1994708"/>
              <a:gd name="connsiteX11" fmla="*/ 0 w 8784975"/>
              <a:gd name="connsiteY11" fmla="*/ 1795237 h 1994708"/>
              <a:gd name="connsiteX12" fmla="*/ 0 w 8784975"/>
              <a:gd name="connsiteY12" fmla="*/ 199471 h 199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84975" h="1994708">
                <a:moveTo>
                  <a:pt x="0" y="199471"/>
                </a:moveTo>
                <a:cubicBezTo>
                  <a:pt x="0" y="146568"/>
                  <a:pt x="21016" y="95832"/>
                  <a:pt x="58424" y="58424"/>
                </a:cubicBezTo>
                <a:cubicBezTo>
                  <a:pt x="95832" y="21016"/>
                  <a:pt x="146568" y="0"/>
                  <a:pt x="199471" y="1"/>
                </a:cubicBezTo>
                <a:lnTo>
                  <a:pt x="8585504" y="0"/>
                </a:lnTo>
                <a:cubicBezTo>
                  <a:pt x="8638407" y="0"/>
                  <a:pt x="8689143" y="21016"/>
                  <a:pt x="8726551" y="58424"/>
                </a:cubicBezTo>
                <a:cubicBezTo>
                  <a:pt x="8763959" y="95832"/>
                  <a:pt x="8784975" y="146568"/>
                  <a:pt x="8784974" y="199471"/>
                </a:cubicBezTo>
                <a:cubicBezTo>
                  <a:pt x="8784974" y="731393"/>
                  <a:pt x="8784975" y="1263315"/>
                  <a:pt x="8784975" y="1795237"/>
                </a:cubicBezTo>
                <a:cubicBezTo>
                  <a:pt x="8784975" y="1848140"/>
                  <a:pt x="8763959" y="1898876"/>
                  <a:pt x="8726551" y="1936284"/>
                </a:cubicBezTo>
                <a:cubicBezTo>
                  <a:pt x="8689143" y="1973692"/>
                  <a:pt x="8638407" y="1994708"/>
                  <a:pt x="8585504" y="1994708"/>
                </a:cubicBezTo>
                <a:lnTo>
                  <a:pt x="199471" y="1994708"/>
                </a:lnTo>
                <a:cubicBezTo>
                  <a:pt x="146568" y="1994708"/>
                  <a:pt x="95832" y="1973692"/>
                  <a:pt x="58424" y="1936284"/>
                </a:cubicBezTo>
                <a:cubicBezTo>
                  <a:pt x="21016" y="1898876"/>
                  <a:pt x="0" y="1848140"/>
                  <a:pt x="0" y="1795237"/>
                </a:cubicBezTo>
                <a:lnTo>
                  <a:pt x="0" y="19947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6263275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Efecto: </a:t>
            </a:r>
            <a:r>
              <a:rPr lang="es-MX" sz="1600" kern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Creación de organismo coordinador para articular el proceso institucional</a:t>
            </a:r>
            <a:endParaRPr lang="es-MX" sz="1600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23 Grupo"/>
          <p:cNvGrpSpPr/>
          <p:nvPr/>
        </p:nvGrpSpPr>
        <p:grpSpPr>
          <a:xfrm>
            <a:off x="2915816" y="476672"/>
            <a:ext cx="5824441" cy="5869431"/>
            <a:chOff x="2920769" y="736703"/>
            <a:chExt cx="5824441" cy="5869431"/>
          </a:xfrm>
        </p:grpSpPr>
        <p:sp>
          <p:nvSpPr>
            <p:cNvPr id="12" name="11 Forma libre"/>
            <p:cNvSpPr/>
            <p:nvPr/>
          </p:nvSpPr>
          <p:spPr>
            <a:xfrm>
              <a:off x="5004045" y="736703"/>
              <a:ext cx="1657906" cy="1214118"/>
            </a:xfrm>
            <a:custGeom>
              <a:avLst/>
              <a:gdLst>
                <a:gd name="connsiteX0" fmla="*/ 0 w 1657906"/>
                <a:gd name="connsiteY0" fmla="*/ 121412 h 1214118"/>
                <a:gd name="connsiteX1" fmla="*/ 35561 w 1657906"/>
                <a:gd name="connsiteY1" fmla="*/ 35561 h 1214118"/>
                <a:gd name="connsiteX2" fmla="*/ 121412 w 1657906"/>
                <a:gd name="connsiteY2" fmla="*/ 0 h 1214118"/>
                <a:gd name="connsiteX3" fmla="*/ 1536494 w 1657906"/>
                <a:gd name="connsiteY3" fmla="*/ 0 h 1214118"/>
                <a:gd name="connsiteX4" fmla="*/ 1622345 w 1657906"/>
                <a:gd name="connsiteY4" fmla="*/ 35561 h 1214118"/>
                <a:gd name="connsiteX5" fmla="*/ 1657906 w 1657906"/>
                <a:gd name="connsiteY5" fmla="*/ 121412 h 1214118"/>
                <a:gd name="connsiteX6" fmla="*/ 1657906 w 1657906"/>
                <a:gd name="connsiteY6" fmla="*/ 1092706 h 1214118"/>
                <a:gd name="connsiteX7" fmla="*/ 1622345 w 1657906"/>
                <a:gd name="connsiteY7" fmla="*/ 1178557 h 1214118"/>
                <a:gd name="connsiteX8" fmla="*/ 1536494 w 1657906"/>
                <a:gd name="connsiteY8" fmla="*/ 1214118 h 1214118"/>
                <a:gd name="connsiteX9" fmla="*/ 121412 w 1657906"/>
                <a:gd name="connsiteY9" fmla="*/ 1214118 h 1214118"/>
                <a:gd name="connsiteX10" fmla="*/ 35561 w 1657906"/>
                <a:gd name="connsiteY10" fmla="*/ 1178557 h 1214118"/>
                <a:gd name="connsiteX11" fmla="*/ 0 w 1657906"/>
                <a:gd name="connsiteY11" fmla="*/ 1092706 h 1214118"/>
                <a:gd name="connsiteX12" fmla="*/ 0 w 1657906"/>
                <a:gd name="connsiteY12" fmla="*/ 121412 h 121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57906" h="1214118">
                  <a:moveTo>
                    <a:pt x="0" y="121412"/>
                  </a:moveTo>
                  <a:cubicBezTo>
                    <a:pt x="0" y="89212"/>
                    <a:pt x="12792" y="58330"/>
                    <a:pt x="35561" y="35561"/>
                  </a:cubicBezTo>
                  <a:cubicBezTo>
                    <a:pt x="58330" y="12792"/>
                    <a:pt x="89212" y="0"/>
                    <a:pt x="121412" y="0"/>
                  </a:cubicBezTo>
                  <a:lnTo>
                    <a:pt x="1536494" y="0"/>
                  </a:lnTo>
                  <a:cubicBezTo>
                    <a:pt x="1568694" y="0"/>
                    <a:pt x="1599576" y="12792"/>
                    <a:pt x="1622345" y="35561"/>
                  </a:cubicBezTo>
                  <a:cubicBezTo>
                    <a:pt x="1645114" y="58330"/>
                    <a:pt x="1657906" y="89212"/>
                    <a:pt x="1657906" y="121412"/>
                  </a:cubicBezTo>
                  <a:lnTo>
                    <a:pt x="1657906" y="1092706"/>
                  </a:lnTo>
                  <a:cubicBezTo>
                    <a:pt x="1657906" y="1124906"/>
                    <a:pt x="1645114" y="1155788"/>
                    <a:pt x="1622345" y="1178557"/>
                  </a:cubicBezTo>
                  <a:cubicBezTo>
                    <a:pt x="1599576" y="1201326"/>
                    <a:pt x="1568694" y="1214118"/>
                    <a:pt x="1536494" y="1214118"/>
                  </a:cubicBezTo>
                  <a:lnTo>
                    <a:pt x="121412" y="1214118"/>
                  </a:lnTo>
                  <a:cubicBezTo>
                    <a:pt x="89212" y="1214118"/>
                    <a:pt x="58330" y="1201326"/>
                    <a:pt x="35561" y="1178557"/>
                  </a:cubicBezTo>
                  <a:cubicBezTo>
                    <a:pt x="12792" y="1155788"/>
                    <a:pt x="0" y="1124906"/>
                    <a:pt x="0" y="1092706"/>
                  </a:cubicBezTo>
                  <a:lnTo>
                    <a:pt x="0" y="121412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520" tIns="96520" rIns="96520" bIns="965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kern="12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Rectoría</a:t>
              </a:r>
              <a:endParaRPr lang="es-MX" sz="1600" kern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5832998" y="1950821"/>
              <a:ext cx="1152112" cy="9946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97322"/>
                  </a:lnTo>
                  <a:lnTo>
                    <a:pt x="1152112" y="497322"/>
                  </a:lnTo>
                  <a:lnTo>
                    <a:pt x="1152112" y="994644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14 Forma libre"/>
            <p:cNvSpPr/>
            <p:nvPr/>
          </p:nvSpPr>
          <p:spPr>
            <a:xfrm>
              <a:off x="6156158" y="2945465"/>
              <a:ext cx="1657906" cy="1180705"/>
            </a:xfrm>
            <a:custGeom>
              <a:avLst/>
              <a:gdLst>
                <a:gd name="connsiteX0" fmla="*/ 0 w 1657906"/>
                <a:gd name="connsiteY0" fmla="*/ 118071 h 1180705"/>
                <a:gd name="connsiteX1" fmla="*/ 34582 w 1657906"/>
                <a:gd name="connsiteY1" fmla="*/ 34582 h 1180705"/>
                <a:gd name="connsiteX2" fmla="*/ 118071 w 1657906"/>
                <a:gd name="connsiteY2" fmla="*/ 0 h 1180705"/>
                <a:gd name="connsiteX3" fmla="*/ 1539835 w 1657906"/>
                <a:gd name="connsiteY3" fmla="*/ 0 h 1180705"/>
                <a:gd name="connsiteX4" fmla="*/ 1623324 w 1657906"/>
                <a:gd name="connsiteY4" fmla="*/ 34582 h 1180705"/>
                <a:gd name="connsiteX5" fmla="*/ 1657906 w 1657906"/>
                <a:gd name="connsiteY5" fmla="*/ 118071 h 1180705"/>
                <a:gd name="connsiteX6" fmla="*/ 1657906 w 1657906"/>
                <a:gd name="connsiteY6" fmla="*/ 1062634 h 1180705"/>
                <a:gd name="connsiteX7" fmla="*/ 1623324 w 1657906"/>
                <a:gd name="connsiteY7" fmla="*/ 1146123 h 1180705"/>
                <a:gd name="connsiteX8" fmla="*/ 1539835 w 1657906"/>
                <a:gd name="connsiteY8" fmla="*/ 1180705 h 1180705"/>
                <a:gd name="connsiteX9" fmla="*/ 118071 w 1657906"/>
                <a:gd name="connsiteY9" fmla="*/ 1180705 h 1180705"/>
                <a:gd name="connsiteX10" fmla="*/ 34582 w 1657906"/>
                <a:gd name="connsiteY10" fmla="*/ 1146123 h 1180705"/>
                <a:gd name="connsiteX11" fmla="*/ 0 w 1657906"/>
                <a:gd name="connsiteY11" fmla="*/ 1062634 h 1180705"/>
                <a:gd name="connsiteX12" fmla="*/ 0 w 1657906"/>
                <a:gd name="connsiteY12" fmla="*/ 118071 h 118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57906" h="1180705">
                  <a:moveTo>
                    <a:pt x="0" y="118071"/>
                  </a:moveTo>
                  <a:cubicBezTo>
                    <a:pt x="0" y="86757"/>
                    <a:pt x="12440" y="56725"/>
                    <a:pt x="34582" y="34582"/>
                  </a:cubicBezTo>
                  <a:cubicBezTo>
                    <a:pt x="56725" y="12439"/>
                    <a:pt x="86757" y="0"/>
                    <a:pt x="118071" y="0"/>
                  </a:cubicBezTo>
                  <a:lnTo>
                    <a:pt x="1539835" y="0"/>
                  </a:lnTo>
                  <a:cubicBezTo>
                    <a:pt x="1571149" y="0"/>
                    <a:pt x="1601181" y="12440"/>
                    <a:pt x="1623324" y="34582"/>
                  </a:cubicBezTo>
                  <a:cubicBezTo>
                    <a:pt x="1645467" y="56725"/>
                    <a:pt x="1657906" y="86757"/>
                    <a:pt x="1657906" y="118071"/>
                  </a:cubicBezTo>
                  <a:lnTo>
                    <a:pt x="1657906" y="1062634"/>
                  </a:lnTo>
                  <a:cubicBezTo>
                    <a:pt x="1657906" y="1093948"/>
                    <a:pt x="1645466" y="1123980"/>
                    <a:pt x="1623324" y="1146123"/>
                  </a:cubicBezTo>
                  <a:cubicBezTo>
                    <a:pt x="1601181" y="1168266"/>
                    <a:pt x="1571150" y="1180705"/>
                    <a:pt x="1539835" y="1180705"/>
                  </a:cubicBezTo>
                  <a:lnTo>
                    <a:pt x="118071" y="1180705"/>
                  </a:lnTo>
                  <a:cubicBezTo>
                    <a:pt x="86757" y="1180705"/>
                    <a:pt x="56725" y="1168265"/>
                    <a:pt x="34582" y="1146123"/>
                  </a:cubicBezTo>
                  <a:cubicBezTo>
                    <a:pt x="12439" y="1123980"/>
                    <a:pt x="0" y="1093949"/>
                    <a:pt x="0" y="1062634"/>
                  </a:cubicBezTo>
                  <a:lnTo>
                    <a:pt x="0" y="11807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542" tIns="95542" rIns="95542" bIns="9554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kern="12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Dirección de Posgrado</a:t>
              </a:r>
              <a:endParaRPr lang="es-MX" sz="1600" kern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18 Forma libre"/>
            <p:cNvSpPr/>
            <p:nvPr/>
          </p:nvSpPr>
          <p:spPr>
            <a:xfrm>
              <a:off x="2920769" y="5321732"/>
              <a:ext cx="1657906" cy="1284402"/>
            </a:xfrm>
            <a:custGeom>
              <a:avLst/>
              <a:gdLst>
                <a:gd name="connsiteX0" fmla="*/ 0 w 1657906"/>
                <a:gd name="connsiteY0" fmla="*/ 128440 h 1284402"/>
                <a:gd name="connsiteX1" fmla="*/ 37619 w 1657906"/>
                <a:gd name="connsiteY1" fmla="*/ 37619 h 1284402"/>
                <a:gd name="connsiteX2" fmla="*/ 128440 w 1657906"/>
                <a:gd name="connsiteY2" fmla="*/ 0 h 1284402"/>
                <a:gd name="connsiteX3" fmla="*/ 1529466 w 1657906"/>
                <a:gd name="connsiteY3" fmla="*/ 0 h 1284402"/>
                <a:gd name="connsiteX4" fmla="*/ 1620287 w 1657906"/>
                <a:gd name="connsiteY4" fmla="*/ 37619 h 1284402"/>
                <a:gd name="connsiteX5" fmla="*/ 1657906 w 1657906"/>
                <a:gd name="connsiteY5" fmla="*/ 128440 h 1284402"/>
                <a:gd name="connsiteX6" fmla="*/ 1657906 w 1657906"/>
                <a:gd name="connsiteY6" fmla="*/ 1155962 h 1284402"/>
                <a:gd name="connsiteX7" fmla="*/ 1620287 w 1657906"/>
                <a:gd name="connsiteY7" fmla="*/ 1246783 h 1284402"/>
                <a:gd name="connsiteX8" fmla="*/ 1529466 w 1657906"/>
                <a:gd name="connsiteY8" fmla="*/ 1284402 h 1284402"/>
                <a:gd name="connsiteX9" fmla="*/ 128440 w 1657906"/>
                <a:gd name="connsiteY9" fmla="*/ 1284402 h 1284402"/>
                <a:gd name="connsiteX10" fmla="*/ 37619 w 1657906"/>
                <a:gd name="connsiteY10" fmla="*/ 1246783 h 1284402"/>
                <a:gd name="connsiteX11" fmla="*/ 0 w 1657906"/>
                <a:gd name="connsiteY11" fmla="*/ 1155962 h 1284402"/>
                <a:gd name="connsiteX12" fmla="*/ 0 w 1657906"/>
                <a:gd name="connsiteY12" fmla="*/ 128440 h 128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57906" h="1284402">
                  <a:moveTo>
                    <a:pt x="0" y="128440"/>
                  </a:moveTo>
                  <a:cubicBezTo>
                    <a:pt x="0" y="94376"/>
                    <a:pt x="13532" y="61706"/>
                    <a:pt x="37619" y="37619"/>
                  </a:cubicBezTo>
                  <a:cubicBezTo>
                    <a:pt x="61706" y="13532"/>
                    <a:pt x="94375" y="0"/>
                    <a:pt x="128440" y="0"/>
                  </a:cubicBezTo>
                  <a:lnTo>
                    <a:pt x="1529466" y="0"/>
                  </a:lnTo>
                  <a:cubicBezTo>
                    <a:pt x="1563530" y="0"/>
                    <a:pt x="1596200" y="13532"/>
                    <a:pt x="1620287" y="37619"/>
                  </a:cubicBezTo>
                  <a:cubicBezTo>
                    <a:pt x="1644374" y="61706"/>
                    <a:pt x="1657906" y="94375"/>
                    <a:pt x="1657906" y="128440"/>
                  </a:cubicBezTo>
                  <a:lnTo>
                    <a:pt x="1657906" y="1155962"/>
                  </a:lnTo>
                  <a:cubicBezTo>
                    <a:pt x="1657906" y="1190026"/>
                    <a:pt x="1644374" y="1222696"/>
                    <a:pt x="1620287" y="1246783"/>
                  </a:cubicBezTo>
                  <a:cubicBezTo>
                    <a:pt x="1596200" y="1270870"/>
                    <a:pt x="1563531" y="1284402"/>
                    <a:pt x="1529466" y="1284402"/>
                  </a:cubicBezTo>
                  <a:lnTo>
                    <a:pt x="128440" y="1284402"/>
                  </a:lnTo>
                  <a:cubicBezTo>
                    <a:pt x="94376" y="1284402"/>
                    <a:pt x="61706" y="1270870"/>
                    <a:pt x="37619" y="1246783"/>
                  </a:cubicBezTo>
                  <a:cubicBezTo>
                    <a:pt x="13532" y="1222696"/>
                    <a:pt x="0" y="1190027"/>
                    <a:pt x="0" y="1155962"/>
                  </a:cubicBezTo>
                  <a:lnTo>
                    <a:pt x="0" y="12844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579" tIns="98579" rIns="98579" bIns="9857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kern="12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Programa de Posgrado</a:t>
              </a:r>
              <a:endParaRPr lang="es-MX" sz="1600" kern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20 Forma libre"/>
            <p:cNvSpPr/>
            <p:nvPr/>
          </p:nvSpPr>
          <p:spPr>
            <a:xfrm>
              <a:off x="5076048" y="5273200"/>
              <a:ext cx="1657906" cy="1284402"/>
            </a:xfrm>
            <a:custGeom>
              <a:avLst/>
              <a:gdLst>
                <a:gd name="connsiteX0" fmla="*/ 0 w 1657906"/>
                <a:gd name="connsiteY0" fmla="*/ 128440 h 1284402"/>
                <a:gd name="connsiteX1" fmla="*/ 37619 w 1657906"/>
                <a:gd name="connsiteY1" fmla="*/ 37619 h 1284402"/>
                <a:gd name="connsiteX2" fmla="*/ 128440 w 1657906"/>
                <a:gd name="connsiteY2" fmla="*/ 0 h 1284402"/>
                <a:gd name="connsiteX3" fmla="*/ 1529466 w 1657906"/>
                <a:gd name="connsiteY3" fmla="*/ 0 h 1284402"/>
                <a:gd name="connsiteX4" fmla="*/ 1620287 w 1657906"/>
                <a:gd name="connsiteY4" fmla="*/ 37619 h 1284402"/>
                <a:gd name="connsiteX5" fmla="*/ 1657906 w 1657906"/>
                <a:gd name="connsiteY5" fmla="*/ 128440 h 1284402"/>
                <a:gd name="connsiteX6" fmla="*/ 1657906 w 1657906"/>
                <a:gd name="connsiteY6" fmla="*/ 1155962 h 1284402"/>
                <a:gd name="connsiteX7" fmla="*/ 1620287 w 1657906"/>
                <a:gd name="connsiteY7" fmla="*/ 1246783 h 1284402"/>
                <a:gd name="connsiteX8" fmla="*/ 1529466 w 1657906"/>
                <a:gd name="connsiteY8" fmla="*/ 1284402 h 1284402"/>
                <a:gd name="connsiteX9" fmla="*/ 128440 w 1657906"/>
                <a:gd name="connsiteY9" fmla="*/ 1284402 h 1284402"/>
                <a:gd name="connsiteX10" fmla="*/ 37619 w 1657906"/>
                <a:gd name="connsiteY10" fmla="*/ 1246783 h 1284402"/>
                <a:gd name="connsiteX11" fmla="*/ 0 w 1657906"/>
                <a:gd name="connsiteY11" fmla="*/ 1155962 h 1284402"/>
                <a:gd name="connsiteX12" fmla="*/ 0 w 1657906"/>
                <a:gd name="connsiteY12" fmla="*/ 128440 h 128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57906" h="1284402">
                  <a:moveTo>
                    <a:pt x="0" y="128440"/>
                  </a:moveTo>
                  <a:cubicBezTo>
                    <a:pt x="0" y="94376"/>
                    <a:pt x="13532" y="61706"/>
                    <a:pt x="37619" y="37619"/>
                  </a:cubicBezTo>
                  <a:cubicBezTo>
                    <a:pt x="61706" y="13532"/>
                    <a:pt x="94375" y="0"/>
                    <a:pt x="128440" y="0"/>
                  </a:cubicBezTo>
                  <a:lnTo>
                    <a:pt x="1529466" y="0"/>
                  </a:lnTo>
                  <a:cubicBezTo>
                    <a:pt x="1563530" y="0"/>
                    <a:pt x="1596200" y="13532"/>
                    <a:pt x="1620287" y="37619"/>
                  </a:cubicBezTo>
                  <a:cubicBezTo>
                    <a:pt x="1644374" y="61706"/>
                    <a:pt x="1657906" y="94375"/>
                    <a:pt x="1657906" y="128440"/>
                  </a:cubicBezTo>
                  <a:lnTo>
                    <a:pt x="1657906" y="1155962"/>
                  </a:lnTo>
                  <a:cubicBezTo>
                    <a:pt x="1657906" y="1190026"/>
                    <a:pt x="1644374" y="1222696"/>
                    <a:pt x="1620287" y="1246783"/>
                  </a:cubicBezTo>
                  <a:cubicBezTo>
                    <a:pt x="1596200" y="1270870"/>
                    <a:pt x="1563531" y="1284402"/>
                    <a:pt x="1529466" y="1284402"/>
                  </a:cubicBezTo>
                  <a:lnTo>
                    <a:pt x="128440" y="1284402"/>
                  </a:lnTo>
                  <a:cubicBezTo>
                    <a:pt x="94376" y="1284402"/>
                    <a:pt x="61706" y="1270870"/>
                    <a:pt x="37619" y="1246783"/>
                  </a:cubicBezTo>
                  <a:cubicBezTo>
                    <a:pt x="13532" y="1222696"/>
                    <a:pt x="0" y="1190027"/>
                    <a:pt x="0" y="1155962"/>
                  </a:cubicBezTo>
                  <a:lnTo>
                    <a:pt x="0" y="12844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579" tIns="98579" rIns="98579" bIns="9857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kern="12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Programa de Posgrado</a:t>
              </a:r>
              <a:endParaRPr lang="es-MX" sz="1600" kern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" name="22 Forma libre"/>
            <p:cNvSpPr/>
            <p:nvPr/>
          </p:nvSpPr>
          <p:spPr>
            <a:xfrm>
              <a:off x="7087304" y="5273200"/>
              <a:ext cx="1657906" cy="1284402"/>
            </a:xfrm>
            <a:custGeom>
              <a:avLst/>
              <a:gdLst>
                <a:gd name="connsiteX0" fmla="*/ 0 w 1657906"/>
                <a:gd name="connsiteY0" fmla="*/ 128440 h 1284402"/>
                <a:gd name="connsiteX1" fmla="*/ 37619 w 1657906"/>
                <a:gd name="connsiteY1" fmla="*/ 37619 h 1284402"/>
                <a:gd name="connsiteX2" fmla="*/ 128440 w 1657906"/>
                <a:gd name="connsiteY2" fmla="*/ 0 h 1284402"/>
                <a:gd name="connsiteX3" fmla="*/ 1529466 w 1657906"/>
                <a:gd name="connsiteY3" fmla="*/ 0 h 1284402"/>
                <a:gd name="connsiteX4" fmla="*/ 1620287 w 1657906"/>
                <a:gd name="connsiteY4" fmla="*/ 37619 h 1284402"/>
                <a:gd name="connsiteX5" fmla="*/ 1657906 w 1657906"/>
                <a:gd name="connsiteY5" fmla="*/ 128440 h 1284402"/>
                <a:gd name="connsiteX6" fmla="*/ 1657906 w 1657906"/>
                <a:gd name="connsiteY6" fmla="*/ 1155962 h 1284402"/>
                <a:gd name="connsiteX7" fmla="*/ 1620287 w 1657906"/>
                <a:gd name="connsiteY7" fmla="*/ 1246783 h 1284402"/>
                <a:gd name="connsiteX8" fmla="*/ 1529466 w 1657906"/>
                <a:gd name="connsiteY8" fmla="*/ 1284402 h 1284402"/>
                <a:gd name="connsiteX9" fmla="*/ 128440 w 1657906"/>
                <a:gd name="connsiteY9" fmla="*/ 1284402 h 1284402"/>
                <a:gd name="connsiteX10" fmla="*/ 37619 w 1657906"/>
                <a:gd name="connsiteY10" fmla="*/ 1246783 h 1284402"/>
                <a:gd name="connsiteX11" fmla="*/ 0 w 1657906"/>
                <a:gd name="connsiteY11" fmla="*/ 1155962 h 1284402"/>
                <a:gd name="connsiteX12" fmla="*/ 0 w 1657906"/>
                <a:gd name="connsiteY12" fmla="*/ 128440 h 128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57906" h="1284402">
                  <a:moveTo>
                    <a:pt x="0" y="128440"/>
                  </a:moveTo>
                  <a:cubicBezTo>
                    <a:pt x="0" y="94376"/>
                    <a:pt x="13532" y="61706"/>
                    <a:pt x="37619" y="37619"/>
                  </a:cubicBezTo>
                  <a:cubicBezTo>
                    <a:pt x="61706" y="13532"/>
                    <a:pt x="94375" y="0"/>
                    <a:pt x="128440" y="0"/>
                  </a:cubicBezTo>
                  <a:lnTo>
                    <a:pt x="1529466" y="0"/>
                  </a:lnTo>
                  <a:cubicBezTo>
                    <a:pt x="1563530" y="0"/>
                    <a:pt x="1596200" y="13532"/>
                    <a:pt x="1620287" y="37619"/>
                  </a:cubicBezTo>
                  <a:cubicBezTo>
                    <a:pt x="1644374" y="61706"/>
                    <a:pt x="1657906" y="94375"/>
                    <a:pt x="1657906" y="128440"/>
                  </a:cubicBezTo>
                  <a:lnTo>
                    <a:pt x="1657906" y="1155962"/>
                  </a:lnTo>
                  <a:cubicBezTo>
                    <a:pt x="1657906" y="1190026"/>
                    <a:pt x="1644374" y="1222696"/>
                    <a:pt x="1620287" y="1246783"/>
                  </a:cubicBezTo>
                  <a:cubicBezTo>
                    <a:pt x="1596200" y="1270870"/>
                    <a:pt x="1563531" y="1284402"/>
                    <a:pt x="1529466" y="1284402"/>
                  </a:cubicBezTo>
                  <a:lnTo>
                    <a:pt x="128440" y="1284402"/>
                  </a:lnTo>
                  <a:cubicBezTo>
                    <a:pt x="94376" y="1284402"/>
                    <a:pt x="61706" y="1270870"/>
                    <a:pt x="37619" y="1246783"/>
                  </a:cubicBezTo>
                  <a:cubicBezTo>
                    <a:pt x="13532" y="1222696"/>
                    <a:pt x="0" y="1190027"/>
                    <a:pt x="0" y="1155962"/>
                  </a:cubicBezTo>
                  <a:lnTo>
                    <a:pt x="0" y="12844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579" tIns="98579" rIns="98579" bIns="9857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kern="12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Programa de Posgrado</a:t>
              </a:r>
              <a:endParaRPr lang="es-MX" sz="1600" kern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" name="2 Flecha doblada"/>
          <p:cNvSpPr/>
          <p:nvPr/>
        </p:nvSpPr>
        <p:spPr>
          <a:xfrm>
            <a:off x="3851920" y="692696"/>
            <a:ext cx="1080120" cy="4320480"/>
          </a:xfrm>
          <a:prstGeom prst="bentArrow">
            <a:avLst>
              <a:gd name="adj1" fmla="val 16041"/>
              <a:gd name="adj2" fmla="val 19401"/>
              <a:gd name="adj3" fmla="val 25000"/>
              <a:gd name="adj4" fmla="val 448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" name="3 Flecha doblada"/>
          <p:cNvSpPr/>
          <p:nvPr/>
        </p:nvSpPr>
        <p:spPr>
          <a:xfrm rot="5400000">
            <a:off x="5976156" y="1376772"/>
            <a:ext cx="2016224" cy="50405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grpSp>
        <p:nvGrpSpPr>
          <p:cNvPr id="5" name="24 Grupo"/>
          <p:cNvGrpSpPr/>
          <p:nvPr/>
        </p:nvGrpSpPr>
        <p:grpSpPr>
          <a:xfrm>
            <a:off x="3707904" y="3861048"/>
            <a:ext cx="4208353" cy="1247045"/>
            <a:chOff x="3707904" y="4126171"/>
            <a:chExt cx="4208353" cy="1247045"/>
          </a:xfrm>
        </p:grpSpPr>
        <p:sp>
          <p:nvSpPr>
            <p:cNvPr id="16" name="15 Forma libre"/>
            <p:cNvSpPr/>
            <p:nvPr/>
          </p:nvSpPr>
          <p:spPr>
            <a:xfrm>
              <a:off x="3749722" y="4126171"/>
              <a:ext cx="3235388" cy="119556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235388" y="0"/>
                  </a:moveTo>
                  <a:lnTo>
                    <a:pt x="3235388" y="597780"/>
                  </a:lnTo>
                  <a:lnTo>
                    <a:pt x="0" y="597780"/>
                  </a:lnTo>
                  <a:lnTo>
                    <a:pt x="0" y="119556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19 Forma libre"/>
            <p:cNvSpPr/>
            <p:nvPr/>
          </p:nvSpPr>
          <p:spPr>
            <a:xfrm>
              <a:off x="5905001" y="4126171"/>
              <a:ext cx="1080109" cy="11470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80109" y="0"/>
                  </a:moveTo>
                  <a:lnTo>
                    <a:pt x="1080109" y="573514"/>
                  </a:lnTo>
                  <a:lnTo>
                    <a:pt x="0" y="573514"/>
                  </a:lnTo>
                  <a:lnTo>
                    <a:pt x="0" y="1147028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21 Forma libre"/>
            <p:cNvSpPr/>
            <p:nvPr/>
          </p:nvSpPr>
          <p:spPr>
            <a:xfrm>
              <a:off x="6985111" y="4126171"/>
              <a:ext cx="931146" cy="11470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73514"/>
                  </a:lnTo>
                  <a:lnTo>
                    <a:pt x="931146" y="573514"/>
                  </a:lnTo>
                  <a:lnTo>
                    <a:pt x="931146" y="1147028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cxnSp>
          <p:nvCxnSpPr>
            <p:cNvPr id="13" name="12 Conector recto de flecha"/>
            <p:cNvCxnSpPr/>
            <p:nvPr/>
          </p:nvCxnSpPr>
          <p:spPr>
            <a:xfrm>
              <a:off x="3707904" y="5085184"/>
              <a:ext cx="0" cy="2880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16 Conector recto de flecha"/>
            <p:cNvCxnSpPr/>
            <p:nvPr/>
          </p:nvCxnSpPr>
          <p:spPr>
            <a:xfrm>
              <a:off x="5868144" y="5085184"/>
              <a:ext cx="0" cy="2880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17 Conector recto de flecha"/>
            <p:cNvCxnSpPr/>
            <p:nvPr/>
          </p:nvCxnSpPr>
          <p:spPr>
            <a:xfrm>
              <a:off x="7884368" y="5085184"/>
              <a:ext cx="0" cy="2880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Forma libre"/>
          <p:cNvSpPr/>
          <p:nvPr/>
        </p:nvSpPr>
        <p:spPr>
          <a:xfrm>
            <a:off x="179512" y="4581129"/>
            <a:ext cx="8712968" cy="1800200"/>
          </a:xfrm>
          <a:custGeom>
            <a:avLst/>
            <a:gdLst>
              <a:gd name="connsiteX0" fmla="*/ 0 w 8712968"/>
              <a:gd name="connsiteY0" fmla="*/ 194217 h 1942173"/>
              <a:gd name="connsiteX1" fmla="*/ 56885 w 8712968"/>
              <a:gd name="connsiteY1" fmla="*/ 56885 h 1942173"/>
              <a:gd name="connsiteX2" fmla="*/ 194217 w 8712968"/>
              <a:gd name="connsiteY2" fmla="*/ 0 h 1942173"/>
              <a:gd name="connsiteX3" fmla="*/ 8518751 w 8712968"/>
              <a:gd name="connsiteY3" fmla="*/ 0 h 1942173"/>
              <a:gd name="connsiteX4" fmla="*/ 8656083 w 8712968"/>
              <a:gd name="connsiteY4" fmla="*/ 56885 h 1942173"/>
              <a:gd name="connsiteX5" fmla="*/ 8712968 w 8712968"/>
              <a:gd name="connsiteY5" fmla="*/ 194217 h 1942173"/>
              <a:gd name="connsiteX6" fmla="*/ 8712968 w 8712968"/>
              <a:gd name="connsiteY6" fmla="*/ 1747956 h 1942173"/>
              <a:gd name="connsiteX7" fmla="*/ 8656083 w 8712968"/>
              <a:gd name="connsiteY7" fmla="*/ 1885288 h 1942173"/>
              <a:gd name="connsiteX8" fmla="*/ 8518751 w 8712968"/>
              <a:gd name="connsiteY8" fmla="*/ 1942173 h 1942173"/>
              <a:gd name="connsiteX9" fmla="*/ 194217 w 8712968"/>
              <a:gd name="connsiteY9" fmla="*/ 1942173 h 1942173"/>
              <a:gd name="connsiteX10" fmla="*/ 56885 w 8712968"/>
              <a:gd name="connsiteY10" fmla="*/ 1885288 h 1942173"/>
              <a:gd name="connsiteX11" fmla="*/ 0 w 8712968"/>
              <a:gd name="connsiteY11" fmla="*/ 1747956 h 1942173"/>
              <a:gd name="connsiteX12" fmla="*/ 0 w 8712968"/>
              <a:gd name="connsiteY12" fmla="*/ 194217 h 194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12968" h="1942173">
                <a:moveTo>
                  <a:pt x="0" y="194217"/>
                </a:moveTo>
                <a:cubicBezTo>
                  <a:pt x="0" y="142707"/>
                  <a:pt x="20462" y="93308"/>
                  <a:pt x="56885" y="56885"/>
                </a:cubicBezTo>
                <a:cubicBezTo>
                  <a:pt x="93308" y="20462"/>
                  <a:pt x="142708" y="0"/>
                  <a:pt x="194217" y="0"/>
                </a:cubicBezTo>
                <a:lnTo>
                  <a:pt x="8518751" y="0"/>
                </a:lnTo>
                <a:cubicBezTo>
                  <a:pt x="8570261" y="0"/>
                  <a:pt x="8619660" y="20462"/>
                  <a:pt x="8656083" y="56885"/>
                </a:cubicBezTo>
                <a:cubicBezTo>
                  <a:pt x="8692506" y="93308"/>
                  <a:pt x="8712968" y="142708"/>
                  <a:pt x="8712968" y="194217"/>
                </a:cubicBezTo>
                <a:lnTo>
                  <a:pt x="8712968" y="1747956"/>
                </a:lnTo>
                <a:cubicBezTo>
                  <a:pt x="8712968" y="1799466"/>
                  <a:pt x="8692506" y="1848865"/>
                  <a:pt x="8656083" y="1885288"/>
                </a:cubicBezTo>
                <a:cubicBezTo>
                  <a:pt x="8619660" y="1921711"/>
                  <a:pt x="8570260" y="1942173"/>
                  <a:pt x="8518751" y="1942173"/>
                </a:cubicBezTo>
                <a:lnTo>
                  <a:pt x="194217" y="1942173"/>
                </a:lnTo>
                <a:cubicBezTo>
                  <a:pt x="142707" y="1942173"/>
                  <a:pt x="93308" y="1921711"/>
                  <a:pt x="56885" y="1885288"/>
                </a:cubicBezTo>
                <a:cubicBezTo>
                  <a:pt x="20462" y="1848865"/>
                  <a:pt x="0" y="1799465"/>
                  <a:pt x="0" y="1747956"/>
                </a:cubicBezTo>
                <a:lnTo>
                  <a:pt x="0" y="19421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6212870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Efectos</a:t>
            </a:r>
            <a:r>
              <a:rPr lang="es-MX" sz="1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1600" kern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resistencia en algunos casos</a:t>
            </a:r>
            <a:endParaRPr lang="es-MX" sz="1600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179512" y="2373021"/>
            <a:ext cx="8712968" cy="1942173"/>
          </a:xfrm>
          <a:custGeom>
            <a:avLst/>
            <a:gdLst>
              <a:gd name="connsiteX0" fmla="*/ 0 w 8712968"/>
              <a:gd name="connsiteY0" fmla="*/ 194217 h 1942173"/>
              <a:gd name="connsiteX1" fmla="*/ 56885 w 8712968"/>
              <a:gd name="connsiteY1" fmla="*/ 56885 h 1942173"/>
              <a:gd name="connsiteX2" fmla="*/ 194217 w 8712968"/>
              <a:gd name="connsiteY2" fmla="*/ 0 h 1942173"/>
              <a:gd name="connsiteX3" fmla="*/ 8518751 w 8712968"/>
              <a:gd name="connsiteY3" fmla="*/ 0 h 1942173"/>
              <a:gd name="connsiteX4" fmla="*/ 8656083 w 8712968"/>
              <a:gd name="connsiteY4" fmla="*/ 56885 h 1942173"/>
              <a:gd name="connsiteX5" fmla="*/ 8712968 w 8712968"/>
              <a:gd name="connsiteY5" fmla="*/ 194217 h 1942173"/>
              <a:gd name="connsiteX6" fmla="*/ 8712968 w 8712968"/>
              <a:gd name="connsiteY6" fmla="*/ 1747956 h 1942173"/>
              <a:gd name="connsiteX7" fmla="*/ 8656083 w 8712968"/>
              <a:gd name="connsiteY7" fmla="*/ 1885288 h 1942173"/>
              <a:gd name="connsiteX8" fmla="*/ 8518751 w 8712968"/>
              <a:gd name="connsiteY8" fmla="*/ 1942173 h 1942173"/>
              <a:gd name="connsiteX9" fmla="*/ 194217 w 8712968"/>
              <a:gd name="connsiteY9" fmla="*/ 1942173 h 1942173"/>
              <a:gd name="connsiteX10" fmla="*/ 56885 w 8712968"/>
              <a:gd name="connsiteY10" fmla="*/ 1885288 h 1942173"/>
              <a:gd name="connsiteX11" fmla="*/ 0 w 8712968"/>
              <a:gd name="connsiteY11" fmla="*/ 1747956 h 1942173"/>
              <a:gd name="connsiteX12" fmla="*/ 0 w 8712968"/>
              <a:gd name="connsiteY12" fmla="*/ 194217 h 194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12968" h="1942173">
                <a:moveTo>
                  <a:pt x="0" y="194217"/>
                </a:moveTo>
                <a:cubicBezTo>
                  <a:pt x="0" y="142707"/>
                  <a:pt x="20462" y="93308"/>
                  <a:pt x="56885" y="56885"/>
                </a:cubicBezTo>
                <a:cubicBezTo>
                  <a:pt x="93308" y="20462"/>
                  <a:pt x="142708" y="0"/>
                  <a:pt x="194217" y="0"/>
                </a:cubicBezTo>
                <a:lnTo>
                  <a:pt x="8518751" y="0"/>
                </a:lnTo>
                <a:cubicBezTo>
                  <a:pt x="8570261" y="0"/>
                  <a:pt x="8619660" y="20462"/>
                  <a:pt x="8656083" y="56885"/>
                </a:cubicBezTo>
                <a:cubicBezTo>
                  <a:pt x="8692506" y="93308"/>
                  <a:pt x="8712968" y="142708"/>
                  <a:pt x="8712968" y="194217"/>
                </a:cubicBezTo>
                <a:lnTo>
                  <a:pt x="8712968" y="1747956"/>
                </a:lnTo>
                <a:cubicBezTo>
                  <a:pt x="8712968" y="1799466"/>
                  <a:pt x="8692506" y="1848865"/>
                  <a:pt x="8656083" y="1885288"/>
                </a:cubicBezTo>
                <a:cubicBezTo>
                  <a:pt x="8619660" y="1921711"/>
                  <a:pt x="8570260" y="1942173"/>
                  <a:pt x="8518751" y="1942173"/>
                </a:cubicBezTo>
                <a:lnTo>
                  <a:pt x="194217" y="1942173"/>
                </a:lnTo>
                <a:cubicBezTo>
                  <a:pt x="142707" y="1942173"/>
                  <a:pt x="93308" y="1921711"/>
                  <a:pt x="56885" y="1885288"/>
                </a:cubicBezTo>
                <a:cubicBezTo>
                  <a:pt x="20462" y="1848865"/>
                  <a:pt x="0" y="1799465"/>
                  <a:pt x="0" y="1747956"/>
                </a:cubicBezTo>
                <a:lnTo>
                  <a:pt x="0" y="19421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6212870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kern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Intermediación y coordinación</a:t>
            </a:r>
            <a:endParaRPr lang="es-MX" sz="1600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179512" y="190457"/>
            <a:ext cx="8712968" cy="1870392"/>
          </a:xfrm>
          <a:custGeom>
            <a:avLst/>
            <a:gdLst>
              <a:gd name="connsiteX0" fmla="*/ 0 w 8712968"/>
              <a:gd name="connsiteY0" fmla="*/ 194217 h 1942173"/>
              <a:gd name="connsiteX1" fmla="*/ 56885 w 8712968"/>
              <a:gd name="connsiteY1" fmla="*/ 56885 h 1942173"/>
              <a:gd name="connsiteX2" fmla="*/ 194217 w 8712968"/>
              <a:gd name="connsiteY2" fmla="*/ 0 h 1942173"/>
              <a:gd name="connsiteX3" fmla="*/ 8518751 w 8712968"/>
              <a:gd name="connsiteY3" fmla="*/ 0 h 1942173"/>
              <a:gd name="connsiteX4" fmla="*/ 8656083 w 8712968"/>
              <a:gd name="connsiteY4" fmla="*/ 56885 h 1942173"/>
              <a:gd name="connsiteX5" fmla="*/ 8712968 w 8712968"/>
              <a:gd name="connsiteY5" fmla="*/ 194217 h 1942173"/>
              <a:gd name="connsiteX6" fmla="*/ 8712968 w 8712968"/>
              <a:gd name="connsiteY6" fmla="*/ 1747956 h 1942173"/>
              <a:gd name="connsiteX7" fmla="*/ 8656083 w 8712968"/>
              <a:gd name="connsiteY7" fmla="*/ 1885288 h 1942173"/>
              <a:gd name="connsiteX8" fmla="*/ 8518751 w 8712968"/>
              <a:gd name="connsiteY8" fmla="*/ 1942173 h 1942173"/>
              <a:gd name="connsiteX9" fmla="*/ 194217 w 8712968"/>
              <a:gd name="connsiteY9" fmla="*/ 1942173 h 1942173"/>
              <a:gd name="connsiteX10" fmla="*/ 56885 w 8712968"/>
              <a:gd name="connsiteY10" fmla="*/ 1885288 h 1942173"/>
              <a:gd name="connsiteX11" fmla="*/ 0 w 8712968"/>
              <a:gd name="connsiteY11" fmla="*/ 1747956 h 1942173"/>
              <a:gd name="connsiteX12" fmla="*/ 0 w 8712968"/>
              <a:gd name="connsiteY12" fmla="*/ 194217 h 194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12968" h="1942173">
                <a:moveTo>
                  <a:pt x="0" y="194217"/>
                </a:moveTo>
                <a:cubicBezTo>
                  <a:pt x="0" y="142707"/>
                  <a:pt x="20462" y="93308"/>
                  <a:pt x="56885" y="56885"/>
                </a:cubicBezTo>
                <a:cubicBezTo>
                  <a:pt x="93308" y="20462"/>
                  <a:pt x="142708" y="0"/>
                  <a:pt x="194217" y="0"/>
                </a:cubicBezTo>
                <a:lnTo>
                  <a:pt x="8518751" y="0"/>
                </a:lnTo>
                <a:cubicBezTo>
                  <a:pt x="8570261" y="0"/>
                  <a:pt x="8619660" y="20462"/>
                  <a:pt x="8656083" y="56885"/>
                </a:cubicBezTo>
                <a:cubicBezTo>
                  <a:pt x="8692506" y="93308"/>
                  <a:pt x="8712968" y="142708"/>
                  <a:pt x="8712968" y="194217"/>
                </a:cubicBezTo>
                <a:lnTo>
                  <a:pt x="8712968" y="1747956"/>
                </a:lnTo>
                <a:cubicBezTo>
                  <a:pt x="8712968" y="1799466"/>
                  <a:pt x="8692506" y="1848865"/>
                  <a:pt x="8656083" y="1885288"/>
                </a:cubicBezTo>
                <a:cubicBezTo>
                  <a:pt x="8619660" y="1921711"/>
                  <a:pt x="8570260" y="1942173"/>
                  <a:pt x="8518751" y="1942173"/>
                </a:cubicBezTo>
                <a:lnTo>
                  <a:pt x="194217" y="1942173"/>
                </a:lnTo>
                <a:cubicBezTo>
                  <a:pt x="142707" y="1942173"/>
                  <a:pt x="93308" y="1921711"/>
                  <a:pt x="56885" y="1885288"/>
                </a:cubicBezTo>
                <a:cubicBezTo>
                  <a:pt x="20462" y="1848865"/>
                  <a:pt x="0" y="1799465"/>
                  <a:pt x="0" y="1747956"/>
                </a:cubicBezTo>
                <a:lnTo>
                  <a:pt x="0" y="19421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6212870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Iniciativa</a:t>
            </a:r>
            <a:r>
              <a:rPr lang="es-MX" sz="1600" kern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generada en la Rectoría</a:t>
            </a:r>
            <a:endParaRPr lang="es-MX" sz="1600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2483768" y="620688"/>
            <a:ext cx="432048" cy="48965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22 Grupo"/>
          <p:cNvGrpSpPr/>
          <p:nvPr/>
        </p:nvGrpSpPr>
        <p:grpSpPr>
          <a:xfrm>
            <a:off x="2915816" y="260648"/>
            <a:ext cx="5611145" cy="5976664"/>
            <a:chOff x="2950238" y="353098"/>
            <a:chExt cx="5611145" cy="6180392"/>
          </a:xfrm>
        </p:grpSpPr>
        <p:sp>
          <p:nvSpPr>
            <p:cNvPr id="17" name="16 Forma libre"/>
            <p:cNvSpPr/>
            <p:nvPr/>
          </p:nvSpPr>
          <p:spPr>
            <a:xfrm>
              <a:off x="5755811" y="4256504"/>
              <a:ext cx="1585758" cy="65056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25283"/>
                  </a:lnTo>
                  <a:lnTo>
                    <a:pt x="1585758" y="325283"/>
                  </a:lnTo>
                  <a:lnTo>
                    <a:pt x="1585758" y="650567"/>
                  </a:lnTo>
                </a:path>
              </a:pathLst>
            </a:custGeom>
            <a:noFill/>
            <a:ln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" name="21 Grupo"/>
            <p:cNvGrpSpPr/>
            <p:nvPr/>
          </p:nvGrpSpPr>
          <p:grpSpPr>
            <a:xfrm>
              <a:off x="2950238" y="353098"/>
              <a:ext cx="5611145" cy="6180392"/>
              <a:chOff x="2950238" y="353098"/>
              <a:chExt cx="5611145" cy="6180392"/>
            </a:xfrm>
          </p:grpSpPr>
          <p:grpSp>
            <p:nvGrpSpPr>
              <p:cNvPr id="4" name="20 Grupo"/>
              <p:cNvGrpSpPr/>
              <p:nvPr/>
            </p:nvGrpSpPr>
            <p:grpSpPr>
              <a:xfrm>
                <a:off x="2950238" y="353098"/>
                <a:ext cx="5611145" cy="6180392"/>
                <a:chOff x="2950238" y="353098"/>
                <a:chExt cx="5611145" cy="6180392"/>
              </a:xfrm>
            </p:grpSpPr>
            <p:sp>
              <p:nvSpPr>
                <p:cNvPr id="12" name="11 Forma libre"/>
                <p:cNvSpPr/>
                <p:nvPr/>
              </p:nvSpPr>
              <p:spPr>
                <a:xfrm>
                  <a:off x="4535997" y="353098"/>
                  <a:ext cx="2439628" cy="1626419"/>
                </a:xfrm>
                <a:custGeom>
                  <a:avLst/>
                  <a:gdLst>
                    <a:gd name="connsiteX0" fmla="*/ 0 w 2439628"/>
                    <a:gd name="connsiteY0" fmla="*/ 162642 h 1626419"/>
                    <a:gd name="connsiteX1" fmla="*/ 47637 w 2439628"/>
                    <a:gd name="connsiteY1" fmla="*/ 47637 h 1626419"/>
                    <a:gd name="connsiteX2" fmla="*/ 162642 w 2439628"/>
                    <a:gd name="connsiteY2" fmla="*/ 0 h 1626419"/>
                    <a:gd name="connsiteX3" fmla="*/ 2276986 w 2439628"/>
                    <a:gd name="connsiteY3" fmla="*/ 0 h 1626419"/>
                    <a:gd name="connsiteX4" fmla="*/ 2391991 w 2439628"/>
                    <a:gd name="connsiteY4" fmla="*/ 47637 h 1626419"/>
                    <a:gd name="connsiteX5" fmla="*/ 2439628 w 2439628"/>
                    <a:gd name="connsiteY5" fmla="*/ 162642 h 1626419"/>
                    <a:gd name="connsiteX6" fmla="*/ 2439628 w 2439628"/>
                    <a:gd name="connsiteY6" fmla="*/ 1463777 h 1626419"/>
                    <a:gd name="connsiteX7" fmla="*/ 2391991 w 2439628"/>
                    <a:gd name="connsiteY7" fmla="*/ 1578782 h 1626419"/>
                    <a:gd name="connsiteX8" fmla="*/ 2276986 w 2439628"/>
                    <a:gd name="connsiteY8" fmla="*/ 1626419 h 1626419"/>
                    <a:gd name="connsiteX9" fmla="*/ 162642 w 2439628"/>
                    <a:gd name="connsiteY9" fmla="*/ 1626419 h 1626419"/>
                    <a:gd name="connsiteX10" fmla="*/ 47637 w 2439628"/>
                    <a:gd name="connsiteY10" fmla="*/ 1578782 h 1626419"/>
                    <a:gd name="connsiteX11" fmla="*/ 0 w 2439628"/>
                    <a:gd name="connsiteY11" fmla="*/ 1463777 h 1626419"/>
                    <a:gd name="connsiteX12" fmla="*/ 0 w 2439628"/>
                    <a:gd name="connsiteY12" fmla="*/ 162642 h 1626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39628" h="1626419">
                      <a:moveTo>
                        <a:pt x="0" y="162642"/>
                      </a:moveTo>
                      <a:cubicBezTo>
                        <a:pt x="0" y="119507"/>
                        <a:pt x="17136" y="78138"/>
                        <a:pt x="47637" y="47637"/>
                      </a:cubicBezTo>
                      <a:cubicBezTo>
                        <a:pt x="78138" y="17136"/>
                        <a:pt x="119507" y="0"/>
                        <a:pt x="162642" y="0"/>
                      </a:cubicBezTo>
                      <a:lnTo>
                        <a:pt x="2276986" y="0"/>
                      </a:lnTo>
                      <a:cubicBezTo>
                        <a:pt x="2320121" y="0"/>
                        <a:pt x="2361490" y="17136"/>
                        <a:pt x="2391991" y="47637"/>
                      </a:cubicBezTo>
                      <a:cubicBezTo>
                        <a:pt x="2422492" y="78138"/>
                        <a:pt x="2439628" y="119507"/>
                        <a:pt x="2439628" y="162642"/>
                      </a:cubicBezTo>
                      <a:lnTo>
                        <a:pt x="2439628" y="1463777"/>
                      </a:lnTo>
                      <a:cubicBezTo>
                        <a:pt x="2439628" y="1506912"/>
                        <a:pt x="2422493" y="1548281"/>
                        <a:pt x="2391991" y="1578782"/>
                      </a:cubicBezTo>
                      <a:cubicBezTo>
                        <a:pt x="2361490" y="1609283"/>
                        <a:pt x="2320121" y="1626419"/>
                        <a:pt x="2276986" y="1626419"/>
                      </a:cubicBezTo>
                      <a:lnTo>
                        <a:pt x="162642" y="1626419"/>
                      </a:lnTo>
                      <a:cubicBezTo>
                        <a:pt x="119507" y="1626419"/>
                        <a:pt x="78138" y="1609283"/>
                        <a:pt x="47637" y="1578782"/>
                      </a:cubicBezTo>
                      <a:cubicBezTo>
                        <a:pt x="17136" y="1548281"/>
                        <a:pt x="0" y="1506912"/>
                        <a:pt x="0" y="1463777"/>
                      </a:cubicBezTo>
                      <a:lnTo>
                        <a:pt x="0" y="162642"/>
                      </a:lnTo>
                      <a:close/>
                    </a:path>
                  </a:pathLst>
                </a:custGeom>
                <a:scene3d>
                  <a:camera prst="orthographicFront"/>
                  <a:lightRig rig="threePt" dir="t">
                    <a:rot lat="0" lon="0" rev="7500000"/>
                  </a:lightRig>
                </a:scene3d>
                <a:sp3d prstMaterial="plastic">
                  <a:bevelT w="127000" h="25400" prst="relaxedInset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31456" tIns="131456" rIns="131456" bIns="131456" numCol="1" spcCol="1270" anchor="ctr" anchorCtr="0">
                  <a:noAutofit/>
                </a:bodyPr>
                <a:lstStyle/>
                <a:p>
                  <a:pPr lvl="0" algn="ctr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MX" sz="2200" kern="1200" dirty="0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Rectoría</a:t>
                  </a:r>
                  <a:endParaRPr lang="es-MX" sz="2200" kern="12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grpSp>
              <p:nvGrpSpPr>
                <p:cNvPr id="6" name="18 Grupo"/>
                <p:cNvGrpSpPr/>
                <p:nvPr/>
              </p:nvGrpSpPr>
              <p:grpSpPr>
                <a:xfrm>
                  <a:off x="4535997" y="1979517"/>
                  <a:ext cx="2439628" cy="2276987"/>
                  <a:chOff x="4535997" y="1979517"/>
                  <a:chExt cx="2439628" cy="2276987"/>
                </a:xfrm>
              </p:grpSpPr>
              <p:sp>
                <p:nvSpPr>
                  <p:cNvPr id="13" name="12 Forma libre"/>
                  <p:cNvSpPr/>
                  <p:nvPr/>
                </p:nvSpPr>
                <p:spPr>
                  <a:xfrm>
                    <a:off x="5710091" y="1979517"/>
                    <a:ext cx="91440" cy="65056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>
                        <a:moveTo>
                          <a:pt x="45720" y="0"/>
                        </a:moveTo>
                        <a:lnTo>
                          <a:pt x="45720" y="650567"/>
                        </a:lnTo>
                      </a:path>
                    </a:pathLst>
                  </a:custGeom>
                  <a:noFill/>
                  <a:scene3d>
                    <a:camera prst="orthographicFront"/>
                    <a:lightRig rig="threePt" dir="t">
                      <a:rot lat="0" lon="0" rev="7500000"/>
                    </a:lightRig>
                  </a:scene3d>
                  <a:sp3d z="-40000" prstMaterial="matte"/>
                </p:spPr>
                <p:style>
                  <a:lnRef idx="2">
                    <a:schemeClr val="accent1">
                      <a:shade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4" name="13 Forma libre"/>
                  <p:cNvSpPr/>
                  <p:nvPr/>
                </p:nvSpPr>
                <p:spPr>
                  <a:xfrm>
                    <a:off x="4535997" y="2630085"/>
                    <a:ext cx="2439628" cy="1626419"/>
                  </a:xfrm>
                  <a:custGeom>
                    <a:avLst/>
                    <a:gdLst>
                      <a:gd name="connsiteX0" fmla="*/ 0 w 2439628"/>
                      <a:gd name="connsiteY0" fmla="*/ 162642 h 1626419"/>
                      <a:gd name="connsiteX1" fmla="*/ 47637 w 2439628"/>
                      <a:gd name="connsiteY1" fmla="*/ 47637 h 1626419"/>
                      <a:gd name="connsiteX2" fmla="*/ 162642 w 2439628"/>
                      <a:gd name="connsiteY2" fmla="*/ 0 h 1626419"/>
                      <a:gd name="connsiteX3" fmla="*/ 2276986 w 2439628"/>
                      <a:gd name="connsiteY3" fmla="*/ 0 h 1626419"/>
                      <a:gd name="connsiteX4" fmla="*/ 2391991 w 2439628"/>
                      <a:gd name="connsiteY4" fmla="*/ 47637 h 1626419"/>
                      <a:gd name="connsiteX5" fmla="*/ 2439628 w 2439628"/>
                      <a:gd name="connsiteY5" fmla="*/ 162642 h 1626419"/>
                      <a:gd name="connsiteX6" fmla="*/ 2439628 w 2439628"/>
                      <a:gd name="connsiteY6" fmla="*/ 1463777 h 1626419"/>
                      <a:gd name="connsiteX7" fmla="*/ 2391991 w 2439628"/>
                      <a:gd name="connsiteY7" fmla="*/ 1578782 h 1626419"/>
                      <a:gd name="connsiteX8" fmla="*/ 2276986 w 2439628"/>
                      <a:gd name="connsiteY8" fmla="*/ 1626419 h 1626419"/>
                      <a:gd name="connsiteX9" fmla="*/ 162642 w 2439628"/>
                      <a:gd name="connsiteY9" fmla="*/ 1626419 h 1626419"/>
                      <a:gd name="connsiteX10" fmla="*/ 47637 w 2439628"/>
                      <a:gd name="connsiteY10" fmla="*/ 1578782 h 1626419"/>
                      <a:gd name="connsiteX11" fmla="*/ 0 w 2439628"/>
                      <a:gd name="connsiteY11" fmla="*/ 1463777 h 1626419"/>
                      <a:gd name="connsiteX12" fmla="*/ 0 w 2439628"/>
                      <a:gd name="connsiteY12" fmla="*/ 162642 h 1626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39628" h="1626419">
                        <a:moveTo>
                          <a:pt x="0" y="162642"/>
                        </a:moveTo>
                        <a:cubicBezTo>
                          <a:pt x="0" y="119507"/>
                          <a:pt x="17136" y="78138"/>
                          <a:pt x="47637" y="47637"/>
                        </a:cubicBezTo>
                        <a:cubicBezTo>
                          <a:pt x="78138" y="17136"/>
                          <a:pt x="119507" y="0"/>
                          <a:pt x="162642" y="0"/>
                        </a:cubicBezTo>
                        <a:lnTo>
                          <a:pt x="2276986" y="0"/>
                        </a:lnTo>
                        <a:cubicBezTo>
                          <a:pt x="2320121" y="0"/>
                          <a:pt x="2361490" y="17136"/>
                          <a:pt x="2391991" y="47637"/>
                        </a:cubicBezTo>
                        <a:cubicBezTo>
                          <a:pt x="2422492" y="78138"/>
                          <a:pt x="2439628" y="119507"/>
                          <a:pt x="2439628" y="162642"/>
                        </a:cubicBezTo>
                        <a:lnTo>
                          <a:pt x="2439628" y="1463777"/>
                        </a:lnTo>
                        <a:cubicBezTo>
                          <a:pt x="2439628" y="1506912"/>
                          <a:pt x="2422493" y="1548281"/>
                          <a:pt x="2391991" y="1578782"/>
                        </a:cubicBezTo>
                        <a:cubicBezTo>
                          <a:pt x="2361490" y="1609283"/>
                          <a:pt x="2320121" y="1626419"/>
                          <a:pt x="2276986" y="1626419"/>
                        </a:cubicBezTo>
                        <a:lnTo>
                          <a:pt x="162642" y="1626419"/>
                        </a:lnTo>
                        <a:cubicBezTo>
                          <a:pt x="119507" y="1626419"/>
                          <a:pt x="78138" y="1609283"/>
                          <a:pt x="47637" y="1578782"/>
                        </a:cubicBezTo>
                        <a:cubicBezTo>
                          <a:pt x="17136" y="1548281"/>
                          <a:pt x="0" y="1506912"/>
                          <a:pt x="0" y="1463777"/>
                        </a:cubicBezTo>
                        <a:lnTo>
                          <a:pt x="0" y="162642"/>
                        </a:lnTo>
                        <a:close/>
                      </a:path>
                    </a:pathLst>
                  </a:custGeom>
                  <a:scene3d>
                    <a:camera prst="orthographicFront"/>
                    <a:lightRig rig="threePt" dir="t">
                      <a:rot lat="0" lon="0" rev="7500000"/>
                    </a:lightRig>
                  </a:scene3d>
                  <a:sp3d prstMaterial="plastic">
                    <a:bevelT w="127000" h="25400" prst="relaxedInset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31456" tIns="131456" rIns="131456" bIns="131456" numCol="1" spcCol="1270" anchor="ctr" anchorCtr="0">
                    <a:noAutofit/>
                  </a:bodyPr>
                  <a:lstStyle/>
                  <a:p>
                    <a:pPr lvl="0" algn="ctr" defTabSz="9779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s-MX" sz="2200" kern="12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a:t>Dirección General de Posgrado</a:t>
                    </a:r>
                    <a:endParaRPr lang="es-MX" sz="2200" kern="1200" dirty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</p:grpSp>
            <p:grpSp>
              <p:nvGrpSpPr>
                <p:cNvPr id="19" name="19 Grupo"/>
                <p:cNvGrpSpPr/>
                <p:nvPr/>
              </p:nvGrpSpPr>
              <p:grpSpPr>
                <a:xfrm>
                  <a:off x="2950238" y="4256504"/>
                  <a:ext cx="5611145" cy="2276986"/>
                  <a:chOff x="2950238" y="4256504"/>
                  <a:chExt cx="5611145" cy="2276986"/>
                </a:xfrm>
              </p:grpSpPr>
              <p:sp>
                <p:nvSpPr>
                  <p:cNvPr id="15" name="14 Forma libre"/>
                  <p:cNvSpPr/>
                  <p:nvPr/>
                </p:nvSpPr>
                <p:spPr>
                  <a:xfrm>
                    <a:off x="4170052" y="4256504"/>
                    <a:ext cx="1585758" cy="65056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>
                        <a:moveTo>
                          <a:pt x="1585758" y="0"/>
                        </a:moveTo>
                        <a:lnTo>
                          <a:pt x="1585758" y="325283"/>
                        </a:lnTo>
                        <a:lnTo>
                          <a:pt x="0" y="325283"/>
                        </a:lnTo>
                        <a:lnTo>
                          <a:pt x="0" y="650567"/>
                        </a:lnTo>
                      </a:path>
                    </a:pathLst>
                  </a:custGeom>
                  <a:noFill/>
                  <a:ln/>
                  <a:scene3d>
                    <a:camera prst="orthographicFront"/>
                    <a:lightRig rig="threePt" dir="t">
                      <a:rot lat="0" lon="0" rev="7500000"/>
                    </a:lightRig>
                  </a:scene3d>
                  <a:sp3d z="-40000" prstMaterial="matte"/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6" name="15 Forma libre"/>
                  <p:cNvSpPr/>
                  <p:nvPr/>
                </p:nvSpPr>
                <p:spPr>
                  <a:xfrm>
                    <a:off x="2950238" y="4907071"/>
                    <a:ext cx="2439628" cy="1626419"/>
                  </a:xfrm>
                  <a:custGeom>
                    <a:avLst/>
                    <a:gdLst>
                      <a:gd name="connsiteX0" fmla="*/ 0 w 2439628"/>
                      <a:gd name="connsiteY0" fmla="*/ 162642 h 1626419"/>
                      <a:gd name="connsiteX1" fmla="*/ 47637 w 2439628"/>
                      <a:gd name="connsiteY1" fmla="*/ 47637 h 1626419"/>
                      <a:gd name="connsiteX2" fmla="*/ 162642 w 2439628"/>
                      <a:gd name="connsiteY2" fmla="*/ 0 h 1626419"/>
                      <a:gd name="connsiteX3" fmla="*/ 2276986 w 2439628"/>
                      <a:gd name="connsiteY3" fmla="*/ 0 h 1626419"/>
                      <a:gd name="connsiteX4" fmla="*/ 2391991 w 2439628"/>
                      <a:gd name="connsiteY4" fmla="*/ 47637 h 1626419"/>
                      <a:gd name="connsiteX5" fmla="*/ 2439628 w 2439628"/>
                      <a:gd name="connsiteY5" fmla="*/ 162642 h 1626419"/>
                      <a:gd name="connsiteX6" fmla="*/ 2439628 w 2439628"/>
                      <a:gd name="connsiteY6" fmla="*/ 1463777 h 1626419"/>
                      <a:gd name="connsiteX7" fmla="*/ 2391991 w 2439628"/>
                      <a:gd name="connsiteY7" fmla="*/ 1578782 h 1626419"/>
                      <a:gd name="connsiteX8" fmla="*/ 2276986 w 2439628"/>
                      <a:gd name="connsiteY8" fmla="*/ 1626419 h 1626419"/>
                      <a:gd name="connsiteX9" fmla="*/ 162642 w 2439628"/>
                      <a:gd name="connsiteY9" fmla="*/ 1626419 h 1626419"/>
                      <a:gd name="connsiteX10" fmla="*/ 47637 w 2439628"/>
                      <a:gd name="connsiteY10" fmla="*/ 1578782 h 1626419"/>
                      <a:gd name="connsiteX11" fmla="*/ 0 w 2439628"/>
                      <a:gd name="connsiteY11" fmla="*/ 1463777 h 1626419"/>
                      <a:gd name="connsiteX12" fmla="*/ 0 w 2439628"/>
                      <a:gd name="connsiteY12" fmla="*/ 162642 h 1626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39628" h="1626419">
                        <a:moveTo>
                          <a:pt x="0" y="162642"/>
                        </a:moveTo>
                        <a:cubicBezTo>
                          <a:pt x="0" y="119507"/>
                          <a:pt x="17136" y="78138"/>
                          <a:pt x="47637" y="47637"/>
                        </a:cubicBezTo>
                        <a:cubicBezTo>
                          <a:pt x="78138" y="17136"/>
                          <a:pt x="119507" y="0"/>
                          <a:pt x="162642" y="0"/>
                        </a:cubicBezTo>
                        <a:lnTo>
                          <a:pt x="2276986" y="0"/>
                        </a:lnTo>
                        <a:cubicBezTo>
                          <a:pt x="2320121" y="0"/>
                          <a:pt x="2361490" y="17136"/>
                          <a:pt x="2391991" y="47637"/>
                        </a:cubicBezTo>
                        <a:cubicBezTo>
                          <a:pt x="2422492" y="78138"/>
                          <a:pt x="2439628" y="119507"/>
                          <a:pt x="2439628" y="162642"/>
                        </a:cubicBezTo>
                        <a:lnTo>
                          <a:pt x="2439628" y="1463777"/>
                        </a:lnTo>
                        <a:cubicBezTo>
                          <a:pt x="2439628" y="1506912"/>
                          <a:pt x="2422493" y="1548281"/>
                          <a:pt x="2391991" y="1578782"/>
                        </a:cubicBezTo>
                        <a:cubicBezTo>
                          <a:pt x="2361490" y="1609283"/>
                          <a:pt x="2320121" y="1626419"/>
                          <a:pt x="2276986" y="1626419"/>
                        </a:cubicBezTo>
                        <a:lnTo>
                          <a:pt x="162642" y="1626419"/>
                        </a:lnTo>
                        <a:cubicBezTo>
                          <a:pt x="119507" y="1626419"/>
                          <a:pt x="78138" y="1609283"/>
                          <a:pt x="47637" y="1578782"/>
                        </a:cubicBezTo>
                        <a:cubicBezTo>
                          <a:pt x="17136" y="1548281"/>
                          <a:pt x="0" y="1506912"/>
                          <a:pt x="0" y="1463777"/>
                        </a:cubicBezTo>
                        <a:lnTo>
                          <a:pt x="0" y="162642"/>
                        </a:lnTo>
                        <a:close/>
                      </a:path>
                    </a:pathLst>
                  </a:custGeom>
                  <a:scene3d>
                    <a:camera prst="orthographicFront"/>
                    <a:lightRig rig="threePt" dir="t">
                      <a:rot lat="0" lon="0" rev="7500000"/>
                    </a:lightRig>
                  </a:scene3d>
                  <a:sp3d prstMaterial="plastic">
                    <a:bevelT w="127000" h="25400" prst="relaxedInset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31456" tIns="131456" rIns="131456" bIns="131456" numCol="1" spcCol="1270" anchor="ctr" anchorCtr="0">
                    <a:noAutofit/>
                  </a:bodyPr>
                  <a:lstStyle/>
                  <a:p>
                    <a:pPr lvl="0" algn="ctr" defTabSz="9779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s-MX" sz="2200" kern="12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a:t>Programas de posgrado</a:t>
                    </a:r>
                    <a:endParaRPr lang="es-MX" sz="2200" kern="1200" dirty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18" name="17 Forma libre"/>
                  <p:cNvSpPr/>
                  <p:nvPr/>
                </p:nvSpPr>
                <p:spPr>
                  <a:xfrm>
                    <a:off x="6121755" y="4907071"/>
                    <a:ext cx="2439628" cy="1626419"/>
                  </a:xfrm>
                  <a:custGeom>
                    <a:avLst/>
                    <a:gdLst>
                      <a:gd name="connsiteX0" fmla="*/ 0 w 2439628"/>
                      <a:gd name="connsiteY0" fmla="*/ 162642 h 1626419"/>
                      <a:gd name="connsiteX1" fmla="*/ 47637 w 2439628"/>
                      <a:gd name="connsiteY1" fmla="*/ 47637 h 1626419"/>
                      <a:gd name="connsiteX2" fmla="*/ 162642 w 2439628"/>
                      <a:gd name="connsiteY2" fmla="*/ 0 h 1626419"/>
                      <a:gd name="connsiteX3" fmla="*/ 2276986 w 2439628"/>
                      <a:gd name="connsiteY3" fmla="*/ 0 h 1626419"/>
                      <a:gd name="connsiteX4" fmla="*/ 2391991 w 2439628"/>
                      <a:gd name="connsiteY4" fmla="*/ 47637 h 1626419"/>
                      <a:gd name="connsiteX5" fmla="*/ 2439628 w 2439628"/>
                      <a:gd name="connsiteY5" fmla="*/ 162642 h 1626419"/>
                      <a:gd name="connsiteX6" fmla="*/ 2439628 w 2439628"/>
                      <a:gd name="connsiteY6" fmla="*/ 1463777 h 1626419"/>
                      <a:gd name="connsiteX7" fmla="*/ 2391991 w 2439628"/>
                      <a:gd name="connsiteY7" fmla="*/ 1578782 h 1626419"/>
                      <a:gd name="connsiteX8" fmla="*/ 2276986 w 2439628"/>
                      <a:gd name="connsiteY8" fmla="*/ 1626419 h 1626419"/>
                      <a:gd name="connsiteX9" fmla="*/ 162642 w 2439628"/>
                      <a:gd name="connsiteY9" fmla="*/ 1626419 h 1626419"/>
                      <a:gd name="connsiteX10" fmla="*/ 47637 w 2439628"/>
                      <a:gd name="connsiteY10" fmla="*/ 1578782 h 1626419"/>
                      <a:gd name="connsiteX11" fmla="*/ 0 w 2439628"/>
                      <a:gd name="connsiteY11" fmla="*/ 1463777 h 1626419"/>
                      <a:gd name="connsiteX12" fmla="*/ 0 w 2439628"/>
                      <a:gd name="connsiteY12" fmla="*/ 162642 h 1626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39628" h="1626419">
                        <a:moveTo>
                          <a:pt x="0" y="162642"/>
                        </a:moveTo>
                        <a:cubicBezTo>
                          <a:pt x="0" y="119507"/>
                          <a:pt x="17136" y="78138"/>
                          <a:pt x="47637" y="47637"/>
                        </a:cubicBezTo>
                        <a:cubicBezTo>
                          <a:pt x="78138" y="17136"/>
                          <a:pt x="119507" y="0"/>
                          <a:pt x="162642" y="0"/>
                        </a:cubicBezTo>
                        <a:lnTo>
                          <a:pt x="2276986" y="0"/>
                        </a:lnTo>
                        <a:cubicBezTo>
                          <a:pt x="2320121" y="0"/>
                          <a:pt x="2361490" y="17136"/>
                          <a:pt x="2391991" y="47637"/>
                        </a:cubicBezTo>
                        <a:cubicBezTo>
                          <a:pt x="2422492" y="78138"/>
                          <a:pt x="2439628" y="119507"/>
                          <a:pt x="2439628" y="162642"/>
                        </a:cubicBezTo>
                        <a:lnTo>
                          <a:pt x="2439628" y="1463777"/>
                        </a:lnTo>
                        <a:cubicBezTo>
                          <a:pt x="2439628" y="1506912"/>
                          <a:pt x="2422493" y="1548281"/>
                          <a:pt x="2391991" y="1578782"/>
                        </a:cubicBezTo>
                        <a:cubicBezTo>
                          <a:pt x="2361490" y="1609283"/>
                          <a:pt x="2320121" y="1626419"/>
                          <a:pt x="2276986" y="1626419"/>
                        </a:cubicBezTo>
                        <a:lnTo>
                          <a:pt x="162642" y="1626419"/>
                        </a:lnTo>
                        <a:cubicBezTo>
                          <a:pt x="119507" y="1626419"/>
                          <a:pt x="78138" y="1609283"/>
                          <a:pt x="47637" y="1578782"/>
                        </a:cubicBezTo>
                        <a:cubicBezTo>
                          <a:pt x="17136" y="1548281"/>
                          <a:pt x="0" y="1506912"/>
                          <a:pt x="0" y="1463777"/>
                        </a:cubicBezTo>
                        <a:lnTo>
                          <a:pt x="0" y="162642"/>
                        </a:lnTo>
                        <a:close/>
                      </a:path>
                    </a:pathLst>
                  </a:custGeom>
                  <a:scene3d>
                    <a:camera prst="orthographicFront"/>
                    <a:lightRig rig="threePt" dir="t">
                      <a:rot lat="0" lon="0" rev="7500000"/>
                    </a:lightRig>
                  </a:scene3d>
                  <a:sp3d prstMaterial="plastic">
                    <a:bevelT w="127000" h="25400" prst="relaxedInset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31456" tIns="131456" rIns="131456" bIns="131456" numCol="1" spcCol="1270" anchor="ctr" anchorCtr="0">
                    <a:noAutofit/>
                  </a:bodyPr>
                  <a:lstStyle/>
                  <a:p>
                    <a:pPr lvl="0" algn="ctr" defTabSz="9779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s-MX" sz="2200" kern="12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a:t>Programas de posgrado</a:t>
                    </a:r>
                    <a:endParaRPr lang="es-MX" sz="2200" kern="1200" dirty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7" name="6 Flecha doblada hacia arriba"/>
                  <p:cNvSpPr/>
                  <p:nvPr/>
                </p:nvSpPr>
                <p:spPr>
                  <a:xfrm rot="10800000">
                    <a:off x="4067944" y="4509120"/>
                    <a:ext cx="3312368" cy="360040"/>
                  </a:xfrm>
                  <a:prstGeom prst="bentUpArrow">
                    <a:avLst/>
                  </a:prstGeom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  <p:sp>
            <p:nvSpPr>
              <p:cNvPr id="8" name="7 Flecha doblada hacia arriba"/>
              <p:cNvSpPr/>
              <p:nvPr/>
            </p:nvSpPr>
            <p:spPr>
              <a:xfrm flipV="1">
                <a:off x="7236296" y="4509120"/>
                <a:ext cx="216024" cy="360040"/>
              </a:xfrm>
              <a:prstGeom prst="bentUpArrow">
                <a:avLst>
                  <a:gd name="adj1" fmla="val 25000"/>
                  <a:gd name="adj2" fmla="val 35975"/>
                  <a:gd name="adj3" fmla="val 43729"/>
                </a:avLst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92211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¿De dónde surge la investigación?</a:t>
            </a:r>
            <a:endParaRPr lang="es-MX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2699792" y="1772816"/>
          <a:ext cx="60960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820F6E-9960-4284-B630-ECE3A2B7F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C7820F6E-9960-4284-B630-ECE3A2B7F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C7820F6E-9960-4284-B630-ECE3A2B7F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24B083-3C4B-4804-A37E-B5B95044B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B24B083-3C4B-4804-A37E-B5B95044B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B24B083-3C4B-4804-A37E-B5B95044B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0F485-9350-4AFA-9761-0DD711DB2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C330F485-9350-4AFA-9761-0DD711DB2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C330F485-9350-4AFA-9761-0DD711DB2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7E3CF8-6438-47A3-B927-F90ECF525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717E3CF8-6438-47A3-B927-F90ECF525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717E3CF8-6438-47A3-B927-F90ECF525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88977D-B954-4C8F-99D3-40139B347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F288977D-B954-4C8F-99D3-40139B347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F288977D-B954-4C8F-99D3-40139B347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65391C-3C75-4902-9DC2-AD0BCD688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A65391C-3C75-4902-9DC2-AD0BCD688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A65391C-3C75-4902-9DC2-AD0BCD688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4F2DF3-8EA1-4C87-9B61-E6ACDE5D6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D44F2DF3-8EA1-4C87-9B61-E6ACDE5D6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44F2DF3-8EA1-4C87-9B61-E6ACDE5D6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3F5754-5CC1-4CE4-8903-80647AFCB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923F5754-5CC1-4CE4-8903-80647AFCB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923F5754-5CC1-4CE4-8903-80647AFCB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Forma libre"/>
          <p:cNvSpPr/>
          <p:nvPr/>
        </p:nvSpPr>
        <p:spPr>
          <a:xfrm>
            <a:off x="251520" y="4674812"/>
            <a:ext cx="8712968" cy="1778524"/>
          </a:xfrm>
          <a:custGeom>
            <a:avLst/>
            <a:gdLst>
              <a:gd name="connsiteX0" fmla="*/ 0 w 8712968"/>
              <a:gd name="connsiteY0" fmla="*/ 192037 h 1920370"/>
              <a:gd name="connsiteX1" fmla="*/ 56247 w 8712968"/>
              <a:gd name="connsiteY1" fmla="*/ 56246 h 1920370"/>
              <a:gd name="connsiteX2" fmla="*/ 192038 w 8712968"/>
              <a:gd name="connsiteY2" fmla="*/ 0 h 1920370"/>
              <a:gd name="connsiteX3" fmla="*/ 8520931 w 8712968"/>
              <a:gd name="connsiteY3" fmla="*/ 0 h 1920370"/>
              <a:gd name="connsiteX4" fmla="*/ 8656722 w 8712968"/>
              <a:gd name="connsiteY4" fmla="*/ 56247 h 1920370"/>
              <a:gd name="connsiteX5" fmla="*/ 8712968 w 8712968"/>
              <a:gd name="connsiteY5" fmla="*/ 192038 h 1920370"/>
              <a:gd name="connsiteX6" fmla="*/ 8712968 w 8712968"/>
              <a:gd name="connsiteY6" fmla="*/ 1728333 h 1920370"/>
              <a:gd name="connsiteX7" fmla="*/ 8656722 w 8712968"/>
              <a:gd name="connsiteY7" fmla="*/ 1864124 h 1920370"/>
              <a:gd name="connsiteX8" fmla="*/ 8520931 w 8712968"/>
              <a:gd name="connsiteY8" fmla="*/ 1920370 h 1920370"/>
              <a:gd name="connsiteX9" fmla="*/ 192037 w 8712968"/>
              <a:gd name="connsiteY9" fmla="*/ 1920370 h 1920370"/>
              <a:gd name="connsiteX10" fmla="*/ 56246 w 8712968"/>
              <a:gd name="connsiteY10" fmla="*/ 1864124 h 1920370"/>
              <a:gd name="connsiteX11" fmla="*/ 0 w 8712968"/>
              <a:gd name="connsiteY11" fmla="*/ 1728333 h 1920370"/>
              <a:gd name="connsiteX12" fmla="*/ 0 w 8712968"/>
              <a:gd name="connsiteY12" fmla="*/ 192037 h 192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12968" h="1920370">
                <a:moveTo>
                  <a:pt x="0" y="192037"/>
                </a:moveTo>
                <a:cubicBezTo>
                  <a:pt x="0" y="141106"/>
                  <a:pt x="20233" y="92260"/>
                  <a:pt x="56247" y="56246"/>
                </a:cubicBezTo>
                <a:cubicBezTo>
                  <a:pt x="92261" y="20232"/>
                  <a:pt x="141106" y="0"/>
                  <a:pt x="192038" y="0"/>
                </a:cubicBezTo>
                <a:lnTo>
                  <a:pt x="8520931" y="0"/>
                </a:lnTo>
                <a:cubicBezTo>
                  <a:pt x="8571862" y="0"/>
                  <a:pt x="8620708" y="20233"/>
                  <a:pt x="8656722" y="56247"/>
                </a:cubicBezTo>
                <a:cubicBezTo>
                  <a:pt x="8692736" y="92261"/>
                  <a:pt x="8712968" y="141106"/>
                  <a:pt x="8712968" y="192038"/>
                </a:cubicBezTo>
                <a:lnTo>
                  <a:pt x="8712968" y="1728333"/>
                </a:lnTo>
                <a:cubicBezTo>
                  <a:pt x="8712968" y="1779264"/>
                  <a:pt x="8692736" y="1828110"/>
                  <a:pt x="8656722" y="1864124"/>
                </a:cubicBezTo>
                <a:cubicBezTo>
                  <a:pt x="8620708" y="1900138"/>
                  <a:pt x="8571863" y="1920370"/>
                  <a:pt x="8520931" y="1920370"/>
                </a:cubicBezTo>
                <a:lnTo>
                  <a:pt x="192037" y="1920370"/>
                </a:lnTo>
                <a:cubicBezTo>
                  <a:pt x="141106" y="1920370"/>
                  <a:pt x="92260" y="1900138"/>
                  <a:pt x="56246" y="1864124"/>
                </a:cubicBezTo>
                <a:cubicBezTo>
                  <a:pt x="20232" y="1828110"/>
                  <a:pt x="0" y="1779265"/>
                  <a:pt x="0" y="1728333"/>
                </a:cubicBezTo>
                <a:lnTo>
                  <a:pt x="0" y="19203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6212870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Efectos</a:t>
            </a:r>
            <a:r>
              <a:rPr lang="es-MX" sz="1600" kern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en algunos casos, resistencia, cuando la intermediación muestra imposición</a:t>
            </a:r>
            <a:endParaRPr lang="es-MX" sz="1600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251520" y="2432810"/>
            <a:ext cx="8712968" cy="1920370"/>
          </a:xfrm>
          <a:custGeom>
            <a:avLst/>
            <a:gdLst>
              <a:gd name="connsiteX0" fmla="*/ 0 w 8712968"/>
              <a:gd name="connsiteY0" fmla="*/ 192037 h 1920370"/>
              <a:gd name="connsiteX1" fmla="*/ 56247 w 8712968"/>
              <a:gd name="connsiteY1" fmla="*/ 56246 h 1920370"/>
              <a:gd name="connsiteX2" fmla="*/ 192038 w 8712968"/>
              <a:gd name="connsiteY2" fmla="*/ 0 h 1920370"/>
              <a:gd name="connsiteX3" fmla="*/ 8520931 w 8712968"/>
              <a:gd name="connsiteY3" fmla="*/ 0 h 1920370"/>
              <a:gd name="connsiteX4" fmla="*/ 8656722 w 8712968"/>
              <a:gd name="connsiteY4" fmla="*/ 56247 h 1920370"/>
              <a:gd name="connsiteX5" fmla="*/ 8712968 w 8712968"/>
              <a:gd name="connsiteY5" fmla="*/ 192038 h 1920370"/>
              <a:gd name="connsiteX6" fmla="*/ 8712968 w 8712968"/>
              <a:gd name="connsiteY6" fmla="*/ 1728333 h 1920370"/>
              <a:gd name="connsiteX7" fmla="*/ 8656722 w 8712968"/>
              <a:gd name="connsiteY7" fmla="*/ 1864124 h 1920370"/>
              <a:gd name="connsiteX8" fmla="*/ 8520931 w 8712968"/>
              <a:gd name="connsiteY8" fmla="*/ 1920370 h 1920370"/>
              <a:gd name="connsiteX9" fmla="*/ 192037 w 8712968"/>
              <a:gd name="connsiteY9" fmla="*/ 1920370 h 1920370"/>
              <a:gd name="connsiteX10" fmla="*/ 56246 w 8712968"/>
              <a:gd name="connsiteY10" fmla="*/ 1864124 h 1920370"/>
              <a:gd name="connsiteX11" fmla="*/ 0 w 8712968"/>
              <a:gd name="connsiteY11" fmla="*/ 1728333 h 1920370"/>
              <a:gd name="connsiteX12" fmla="*/ 0 w 8712968"/>
              <a:gd name="connsiteY12" fmla="*/ 192037 h 192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12968" h="1920370">
                <a:moveTo>
                  <a:pt x="0" y="192037"/>
                </a:moveTo>
                <a:cubicBezTo>
                  <a:pt x="0" y="141106"/>
                  <a:pt x="20233" y="92260"/>
                  <a:pt x="56247" y="56246"/>
                </a:cubicBezTo>
                <a:cubicBezTo>
                  <a:pt x="92261" y="20232"/>
                  <a:pt x="141106" y="0"/>
                  <a:pt x="192038" y="0"/>
                </a:cubicBezTo>
                <a:lnTo>
                  <a:pt x="8520931" y="0"/>
                </a:lnTo>
                <a:cubicBezTo>
                  <a:pt x="8571862" y="0"/>
                  <a:pt x="8620708" y="20233"/>
                  <a:pt x="8656722" y="56247"/>
                </a:cubicBezTo>
                <a:cubicBezTo>
                  <a:pt x="8692736" y="92261"/>
                  <a:pt x="8712968" y="141106"/>
                  <a:pt x="8712968" y="192038"/>
                </a:cubicBezTo>
                <a:lnTo>
                  <a:pt x="8712968" y="1728333"/>
                </a:lnTo>
                <a:cubicBezTo>
                  <a:pt x="8712968" y="1779264"/>
                  <a:pt x="8692736" y="1828110"/>
                  <a:pt x="8656722" y="1864124"/>
                </a:cubicBezTo>
                <a:cubicBezTo>
                  <a:pt x="8620708" y="1900138"/>
                  <a:pt x="8571863" y="1920370"/>
                  <a:pt x="8520931" y="1920370"/>
                </a:cubicBezTo>
                <a:lnTo>
                  <a:pt x="192037" y="1920370"/>
                </a:lnTo>
                <a:cubicBezTo>
                  <a:pt x="141106" y="1920370"/>
                  <a:pt x="92260" y="1900138"/>
                  <a:pt x="56246" y="1864124"/>
                </a:cubicBezTo>
                <a:cubicBezTo>
                  <a:pt x="20232" y="1828110"/>
                  <a:pt x="0" y="1779265"/>
                  <a:pt x="0" y="1728333"/>
                </a:cubicBezTo>
                <a:lnTo>
                  <a:pt x="0" y="19203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6212870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Iniciativa </a:t>
            </a:r>
            <a:r>
              <a:rPr lang="es-MX" sz="1600" kern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generada en el órgano intermedio, específico del posgrado </a:t>
            </a:r>
            <a:endParaRPr lang="es-MX" sz="1600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251520" y="190808"/>
            <a:ext cx="8712968" cy="1920370"/>
          </a:xfrm>
          <a:custGeom>
            <a:avLst/>
            <a:gdLst>
              <a:gd name="connsiteX0" fmla="*/ 0 w 8712968"/>
              <a:gd name="connsiteY0" fmla="*/ 192037 h 1920370"/>
              <a:gd name="connsiteX1" fmla="*/ 56247 w 8712968"/>
              <a:gd name="connsiteY1" fmla="*/ 56246 h 1920370"/>
              <a:gd name="connsiteX2" fmla="*/ 192038 w 8712968"/>
              <a:gd name="connsiteY2" fmla="*/ 0 h 1920370"/>
              <a:gd name="connsiteX3" fmla="*/ 8520931 w 8712968"/>
              <a:gd name="connsiteY3" fmla="*/ 0 h 1920370"/>
              <a:gd name="connsiteX4" fmla="*/ 8656722 w 8712968"/>
              <a:gd name="connsiteY4" fmla="*/ 56247 h 1920370"/>
              <a:gd name="connsiteX5" fmla="*/ 8712968 w 8712968"/>
              <a:gd name="connsiteY5" fmla="*/ 192038 h 1920370"/>
              <a:gd name="connsiteX6" fmla="*/ 8712968 w 8712968"/>
              <a:gd name="connsiteY6" fmla="*/ 1728333 h 1920370"/>
              <a:gd name="connsiteX7" fmla="*/ 8656722 w 8712968"/>
              <a:gd name="connsiteY7" fmla="*/ 1864124 h 1920370"/>
              <a:gd name="connsiteX8" fmla="*/ 8520931 w 8712968"/>
              <a:gd name="connsiteY8" fmla="*/ 1920370 h 1920370"/>
              <a:gd name="connsiteX9" fmla="*/ 192037 w 8712968"/>
              <a:gd name="connsiteY9" fmla="*/ 1920370 h 1920370"/>
              <a:gd name="connsiteX10" fmla="*/ 56246 w 8712968"/>
              <a:gd name="connsiteY10" fmla="*/ 1864124 h 1920370"/>
              <a:gd name="connsiteX11" fmla="*/ 0 w 8712968"/>
              <a:gd name="connsiteY11" fmla="*/ 1728333 h 1920370"/>
              <a:gd name="connsiteX12" fmla="*/ 0 w 8712968"/>
              <a:gd name="connsiteY12" fmla="*/ 192037 h 192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12968" h="1920370">
                <a:moveTo>
                  <a:pt x="0" y="192037"/>
                </a:moveTo>
                <a:cubicBezTo>
                  <a:pt x="0" y="141106"/>
                  <a:pt x="20233" y="92260"/>
                  <a:pt x="56247" y="56246"/>
                </a:cubicBezTo>
                <a:cubicBezTo>
                  <a:pt x="92261" y="20232"/>
                  <a:pt x="141106" y="0"/>
                  <a:pt x="192038" y="0"/>
                </a:cubicBezTo>
                <a:lnTo>
                  <a:pt x="8520931" y="0"/>
                </a:lnTo>
                <a:cubicBezTo>
                  <a:pt x="8571862" y="0"/>
                  <a:pt x="8620708" y="20233"/>
                  <a:pt x="8656722" y="56247"/>
                </a:cubicBezTo>
                <a:cubicBezTo>
                  <a:pt x="8692736" y="92261"/>
                  <a:pt x="8712968" y="141106"/>
                  <a:pt x="8712968" y="192038"/>
                </a:cubicBezTo>
                <a:lnTo>
                  <a:pt x="8712968" y="1728333"/>
                </a:lnTo>
                <a:cubicBezTo>
                  <a:pt x="8712968" y="1779264"/>
                  <a:pt x="8692736" y="1828110"/>
                  <a:pt x="8656722" y="1864124"/>
                </a:cubicBezTo>
                <a:cubicBezTo>
                  <a:pt x="8620708" y="1900138"/>
                  <a:pt x="8571863" y="1920370"/>
                  <a:pt x="8520931" y="1920370"/>
                </a:cubicBezTo>
                <a:lnTo>
                  <a:pt x="192037" y="1920370"/>
                </a:lnTo>
                <a:cubicBezTo>
                  <a:pt x="141106" y="1920370"/>
                  <a:pt x="92260" y="1900138"/>
                  <a:pt x="56246" y="1864124"/>
                </a:cubicBezTo>
                <a:cubicBezTo>
                  <a:pt x="20232" y="1828110"/>
                  <a:pt x="0" y="1779265"/>
                  <a:pt x="0" y="1728333"/>
                </a:cubicBezTo>
                <a:lnTo>
                  <a:pt x="0" y="19203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6212870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Efecto: </a:t>
            </a:r>
            <a:r>
              <a:rPr lang="es-MX" sz="1600" kern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Institucionalización de las acciones de acreditación</a:t>
            </a:r>
            <a:endParaRPr lang="es-MX" sz="1600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18 Grupo"/>
          <p:cNvGrpSpPr/>
          <p:nvPr/>
        </p:nvGrpSpPr>
        <p:grpSpPr>
          <a:xfrm>
            <a:off x="3059832" y="351624"/>
            <a:ext cx="5542054" cy="5957696"/>
            <a:chOff x="3059832" y="351624"/>
            <a:chExt cx="5542054" cy="6125688"/>
          </a:xfrm>
        </p:grpSpPr>
        <p:sp>
          <p:nvSpPr>
            <p:cNvPr id="11" name="10 Forma libre"/>
            <p:cNvSpPr/>
            <p:nvPr/>
          </p:nvSpPr>
          <p:spPr>
            <a:xfrm>
              <a:off x="4549700" y="351624"/>
              <a:ext cx="2412232" cy="1608155"/>
            </a:xfrm>
            <a:custGeom>
              <a:avLst/>
              <a:gdLst>
                <a:gd name="connsiteX0" fmla="*/ 0 w 2412232"/>
                <a:gd name="connsiteY0" fmla="*/ 160816 h 1608155"/>
                <a:gd name="connsiteX1" fmla="*/ 47102 w 2412232"/>
                <a:gd name="connsiteY1" fmla="*/ 47102 h 1608155"/>
                <a:gd name="connsiteX2" fmla="*/ 160816 w 2412232"/>
                <a:gd name="connsiteY2" fmla="*/ 0 h 1608155"/>
                <a:gd name="connsiteX3" fmla="*/ 2251416 w 2412232"/>
                <a:gd name="connsiteY3" fmla="*/ 0 h 1608155"/>
                <a:gd name="connsiteX4" fmla="*/ 2365130 w 2412232"/>
                <a:gd name="connsiteY4" fmla="*/ 47102 h 1608155"/>
                <a:gd name="connsiteX5" fmla="*/ 2412232 w 2412232"/>
                <a:gd name="connsiteY5" fmla="*/ 160816 h 1608155"/>
                <a:gd name="connsiteX6" fmla="*/ 2412232 w 2412232"/>
                <a:gd name="connsiteY6" fmla="*/ 1447339 h 1608155"/>
                <a:gd name="connsiteX7" fmla="*/ 2365130 w 2412232"/>
                <a:gd name="connsiteY7" fmla="*/ 1561053 h 1608155"/>
                <a:gd name="connsiteX8" fmla="*/ 2251416 w 2412232"/>
                <a:gd name="connsiteY8" fmla="*/ 1608155 h 1608155"/>
                <a:gd name="connsiteX9" fmla="*/ 160816 w 2412232"/>
                <a:gd name="connsiteY9" fmla="*/ 1608155 h 1608155"/>
                <a:gd name="connsiteX10" fmla="*/ 47102 w 2412232"/>
                <a:gd name="connsiteY10" fmla="*/ 1561053 h 1608155"/>
                <a:gd name="connsiteX11" fmla="*/ 0 w 2412232"/>
                <a:gd name="connsiteY11" fmla="*/ 1447339 h 1608155"/>
                <a:gd name="connsiteX12" fmla="*/ 0 w 2412232"/>
                <a:gd name="connsiteY12" fmla="*/ 160816 h 160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12232" h="1608155">
                  <a:moveTo>
                    <a:pt x="0" y="160816"/>
                  </a:moveTo>
                  <a:cubicBezTo>
                    <a:pt x="0" y="118165"/>
                    <a:pt x="16943" y="77261"/>
                    <a:pt x="47102" y="47102"/>
                  </a:cubicBezTo>
                  <a:cubicBezTo>
                    <a:pt x="77261" y="16943"/>
                    <a:pt x="118165" y="0"/>
                    <a:pt x="160816" y="0"/>
                  </a:cubicBezTo>
                  <a:lnTo>
                    <a:pt x="2251416" y="0"/>
                  </a:lnTo>
                  <a:cubicBezTo>
                    <a:pt x="2294067" y="0"/>
                    <a:pt x="2334971" y="16943"/>
                    <a:pt x="2365130" y="47102"/>
                  </a:cubicBezTo>
                  <a:cubicBezTo>
                    <a:pt x="2395289" y="77261"/>
                    <a:pt x="2412232" y="118165"/>
                    <a:pt x="2412232" y="160816"/>
                  </a:cubicBezTo>
                  <a:lnTo>
                    <a:pt x="2412232" y="1447339"/>
                  </a:lnTo>
                  <a:cubicBezTo>
                    <a:pt x="2412232" y="1489990"/>
                    <a:pt x="2395289" y="1530894"/>
                    <a:pt x="2365130" y="1561053"/>
                  </a:cubicBezTo>
                  <a:cubicBezTo>
                    <a:pt x="2334971" y="1591212"/>
                    <a:pt x="2294067" y="1608155"/>
                    <a:pt x="2251416" y="1608155"/>
                  </a:cubicBezTo>
                  <a:lnTo>
                    <a:pt x="160816" y="1608155"/>
                  </a:lnTo>
                  <a:cubicBezTo>
                    <a:pt x="118165" y="1608155"/>
                    <a:pt x="77261" y="1591212"/>
                    <a:pt x="47102" y="1561053"/>
                  </a:cubicBezTo>
                  <a:cubicBezTo>
                    <a:pt x="16943" y="1530894"/>
                    <a:pt x="0" y="1489990"/>
                    <a:pt x="0" y="1447339"/>
                  </a:cubicBezTo>
                  <a:lnTo>
                    <a:pt x="0" y="16081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541" tIns="138541" rIns="138541" bIns="13854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kern="12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Rectoría</a:t>
              </a:r>
              <a:endParaRPr lang="es-MX" sz="2900" kern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5710096" y="1959779"/>
              <a:ext cx="91440" cy="6432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643262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12 Forma libre"/>
            <p:cNvSpPr/>
            <p:nvPr/>
          </p:nvSpPr>
          <p:spPr>
            <a:xfrm>
              <a:off x="4549700" y="2603041"/>
              <a:ext cx="2412232" cy="1608155"/>
            </a:xfrm>
            <a:custGeom>
              <a:avLst/>
              <a:gdLst>
                <a:gd name="connsiteX0" fmla="*/ 0 w 2412232"/>
                <a:gd name="connsiteY0" fmla="*/ 160816 h 1608155"/>
                <a:gd name="connsiteX1" fmla="*/ 47102 w 2412232"/>
                <a:gd name="connsiteY1" fmla="*/ 47102 h 1608155"/>
                <a:gd name="connsiteX2" fmla="*/ 160816 w 2412232"/>
                <a:gd name="connsiteY2" fmla="*/ 0 h 1608155"/>
                <a:gd name="connsiteX3" fmla="*/ 2251416 w 2412232"/>
                <a:gd name="connsiteY3" fmla="*/ 0 h 1608155"/>
                <a:gd name="connsiteX4" fmla="*/ 2365130 w 2412232"/>
                <a:gd name="connsiteY4" fmla="*/ 47102 h 1608155"/>
                <a:gd name="connsiteX5" fmla="*/ 2412232 w 2412232"/>
                <a:gd name="connsiteY5" fmla="*/ 160816 h 1608155"/>
                <a:gd name="connsiteX6" fmla="*/ 2412232 w 2412232"/>
                <a:gd name="connsiteY6" fmla="*/ 1447339 h 1608155"/>
                <a:gd name="connsiteX7" fmla="*/ 2365130 w 2412232"/>
                <a:gd name="connsiteY7" fmla="*/ 1561053 h 1608155"/>
                <a:gd name="connsiteX8" fmla="*/ 2251416 w 2412232"/>
                <a:gd name="connsiteY8" fmla="*/ 1608155 h 1608155"/>
                <a:gd name="connsiteX9" fmla="*/ 160816 w 2412232"/>
                <a:gd name="connsiteY9" fmla="*/ 1608155 h 1608155"/>
                <a:gd name="connsiteX10" fmla="*/ 47102 w 2412232"/>
                <a:gd name="connsiteY10" fmla="*/ 1561053 h 1608155"/>
                <a:gd name="connsiteX11" fmla="*/ 0 w 2412232"/>
                <a:gd name="connsiteY11" fmla="*/ 1447339 h 1608155"/>
                <a:gd name="connsiteX12" fmla="*/ 0 w 2412232"/>
                <a:gd name="connsiteY12" fmla="*/ 160816 h 160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12232" h="1608155">
                  <a:moveTo>
                    <a:pt x="0" y="160816"/>
                  </a:moveTo>
                  <a:cubicBezTo>
                    <a:pt x="0" y="118165"/>
                    <a:pt x="16943" y="77261"/>
                    <a:pt x="47102" y="47102"/>
                  </a:cubicBezTo>
                  <a:cubicBezTo>
                    <a:pt x="77261" y="16943"/>
                    <a:pt x="118165" y="0"/>
                    <a:pt x="160816" y="0"/>
                  </a:cubicBezTo>
                  <a:lnTo>
                    <a:pt x="2251416" y="0"/>
                  </a:lnTo>
                  <a:cubicBezTo>
                    <a:pt x="2294067" y="0"/>
                    <a:pt x="2334971" y="16943"/>
                    <a:pt x="2365130" y="47102"/>
                  </a:cubicBezTo>
                  <a:cubicBezTo>
                    <a:pt x="2395289" y="77261"/>
                    <a:pt x="2412232" y="118165"/>
                    <a:pt x="2412232" y="160816"/>
                  </a:cubicBezTo>
                  <a:lnTo>
                    <a:pt x="2412232" y="1447339"/>
                  </a:lnTo>
                  <a:cubicBezTo>
                    <a:pt x="2412232" y="1489990"/>
                    <a:pt x="2395289" y="1530894"/>
                    <a:pt x="2365130" y="1561053"/>
                  </a:cubicBezTo>
                  <a:cubicBezTo>
                    <a:pt x="2334971" y="1591212"/>
                    <a:pt x="2294067" y="1608155"/>
                    <a:pt x="2251416" y="1608155"/>
                  </a:cubicBezTo>
                  <a:lnTo>
                    <a:pt x="160816" y="1608155"/>
                  </a:lnTo>
                  <a:cubicBezTo>
                    <a:pt x="118165" y="1608155"/>
                    <a:pt x="77261" y="1591212"/>
                    <a:pt x="47102" y="1561053"/>
                  </a:cubicBezTo>
                  <a:cubicBezTo>
                    <a:pt x="16943" y="1530894"/>
                    <a:pt x="0" y="1489990"/>
                    <a:pt x="0" y="1447339"/>
                  </a:cubicBezTo>
                  <a:lnTo>
                    <a:pt x="0" y="16081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541" tIns="138541" rIns="138541" bIns="13854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kern="12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Dirección de Posgrado</a:t>
              </a:r>
              <a:endParaRPr lang="es-MX" sz="2400" kern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3059832" y="4869157"/>
              <a:ext cx="2412232" cy="1608155"/>
            </a:xfrm>
            <a:custGeom>
              <a:avLst/>
              <a:gdLst>
                <a:gd name="connsiteX0" fmla="*/ 0 w 2412232"/>
                <a:gd name="connsiteY0" fmla="*/ 160816 h 1608155"/>
                <a:gd name="connsiteX1" fmla="*/ 47102 w 2412232"/>
                <a:gd name="connsiteY1" fmla="*/ 47102 h 1608155"/>
                <a:gd name="connsiteX2" fmla="*/ 160816 w 2412232"/>
                <a:gd name="connsiteY2" fmla="*/ 0 h 1608155"/>
                <a:gd name="connsiteX3" fmla="*/ 2251416 w 2412232"/>
                <a:gd name="connsiteY3" fmla="*/ 0 h 1608155"/>
                <a:gd name="connsiteX4" fmla="*/ 2365130 w 2412232"/>
                <a:gd name="connsiteY4" fmla="*/ 47102 h 1608155"/>
                <a:gd name="connsiteX5" fmla="*/ 2412232 w 2412232"/>
                <a:gd name="connsiteY5" fmla="*/ 160816 h 1608155"/>
                <a:gd name="connsiteX6" fmla="*/ 2412232 w 2412232"/>
                <a:gd name="connsiteY6" fmla="*/ 1447339 h 1608155"/>
                <a:gd name="connsiteX7" fmla="*/ 2365130 w 2412232"/>
                <a:gd name="connsiteY7" fmla="*/ 1561053 h 1608155"/>
                <a:gd name="connsiteX8" fmla="*/ 2251416 w 2412232"/>
                <a:gd name="connsiteY8" fmla="*/ 1608155 h 1608155"/>
                <a:gd name="connsiteX9" fmla="*/ 160816 w 2412232"/>
                <a:gd name="connsiteY9" fmla="*/ 1608155 h 1608155"/>
                <a:gd name="connsiteX10" fmla="*/ 47102 w 2412232"/>
                <a:gd name="connsiteY10" fmla="*/ 1561053 h 1608155"/>
                <a:gd name="connsiteX11" fmla="*/ 0 w 2412232"/>
                <a:gd name="connsiteY11" fmla="*/ 1447339 h 1608155"/>
                <a:gd name="connsiteX12" fmla="*/ 0 w 2412232"/>
                <a:gd name="connsiteY12" fmla="*/ 160816 h 160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12232" h="1608155">
                  <a:moveTo>
                    <a:pt x="0" y="160816"/>
                  </a:moveTo>
                  <a:cubicBezTo>
                    <a:pt x="0" y="118165"/>
                    <a:pt x="16943" y="77261"/>
                    <a:pt x="47102" y="47102"/>
                  </a:cubicBezTo>
                  <a:cubicBezTo>
                    <a:pt x="77261" y="16943"/>
                    <a:pt x="118165" y="0"/>
                    <a:pt x="160816" y="0"/>
                  </a:cubicBezTo>
                  <a:lnTo>
                    <a:pt x="2251416" y="0"/>
                  </a:lnTo>
                  <a:cubicBezTo>
                    <a:pt x="2294067" y="0"/>
                    <a:pt x="2334971" y="16943"/>
                    <a:pt x="2365130" y="47102"/>
                  </a:cubicBezTo>
                  <a:cubicBezTo>
                    <a:pt x="2395289" y="77261"/>
                    <a:pt x="2412232" y="118165"/>
                    <a:pt x="2412232" y="160816"/>
                  </a:cubicBezTo>
                  <a:lnTo>
                    <a:pt x="2412232" y="1447339"/>
                  </a:lnTo>
                  <a:cubicBezTo>
                    <a:pt x="2412232" y="1489990"/>
                    <a:pt x="2395289" y="1530894"/>
                    <a:pt x="2365130" y="1561053"/>
                  </a:cubicBezTo>
                  <a:cubicBezTo>
                    <a:pt x="2334971" y="1591212"/>
                    <a:pt x="2294067" y="1608155"/>
                    <a:pt x="2251416" y="1608155"/>
                  </a:cubicBezTo>
                  <a:lnTo>
                    <a:pt x="160816" y="1608155"/>
                  </a:lnTo>
                  <a:cubicBezTo>
                    <a:pt x="118165" y="1608155"/>
                    <a:pt x="77261" y="1591212"/>
                    <a:pt x="47102" y="1561053"/>
                  </a:cubicBezTo>
                  <a:cubicBezTo>
                    <a:pt x="16943" y="1530894"/>
                    <a:pt x="0" y="1489990"/>
                    <a:pt x="0" y="1447339"/>
                  </a:cubicBezTo>
                  <a:lnTo>
                    <a:pt x="0" y="16081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541" tIns="138541" rIns="138541" bIns="13854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kern="12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Programa de Posgrado</a:t>
              </a:r>
              <a:endParaRPr lang="es-MX" sz="2400" kern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17 Forma libre"/>
            <p:cNvSpPr/>
            <p:nvPr/>
          </p:nvSpPr>
          <p:spPr>
            <a:xfrm>
              <a:off x="6189654" y="4854458"/>
              <a:ext cx="2412232" cy="1608155"/>
            </a:xfrm>
            <a:custGeom>
              <a:avLst/>
              <a:gdLst>
                <a:gd name="connsiteX0" fmla="*/ 0 w 2412232"/>
                <a:gd name="connsiteY0" fmla="*/ 160816 h 1608155"/>
                <a:gd name="connsiteX1" fmla="*/ 47102 w 2412232"/>
                <a:gd name="connsiteY1" fmla="*/ 47102 h 1608155"/>
                <a:gd name="connsiteX2" fmla="*/ 160816 w 2412232"/>
                <a:gd name="connsiteY2" fmla="*/ 0 h 1608155"/>
                <a:gd name="connsiteX3" fmla="*/ 2251416 w 2412232"/>
                <a:gd name="connsiteY3" fmla="*/ 0 h 1608155"/>
                <a:gd name="connsiteX4" fmla="*/ 2365130 w 2412232"/>
                <a:gd name="connsiteY4" fmla="*/ 47102 h 1608155"/>
                <a:gd name="connsiteX5" fmla="*/ 2412232 w 2412232"/>
                <a:gd name="connsiteY5" fmla="*/ 160816 h 1608155"/>
                <a:gd name="connsiteX6" fmla="*/ 2412232 w 2412232"/>
                <a:gd name="connsiteY6" fmla="*/ 1447339 h 1608155"/>
                <a:gd name="connsiteX7" fmla="*/ 2365130 w 2412232"/>
                <a:gd name="connsiteY7" fmla="*/ 1561053 h 1608155"/>
                <a:gd name="connsiteX8" fmla="*/ 2251416 w 2412232"/>
                <a:gd name="connsiteY8" fmla="*/ 1608155 h 1608155"/>
                <a:gd name="connsiteX9" fmla="*/ 160816 w 2412232"/>
                <a:gd name="connsiteY9" fmla="*/ 1608155 h 1608155"/>
                <a:gd name="connsiteX10" fmla="*/ 47102 w 2412232"/>
                <a:gd name="connsiteY10" fmla="*/ 1561053 h 1608155"/>
                <a:gd name="connsiteX11" fmla="*/ 0 w 2412232"/>
                <a:gd name="connsiteY11" fmla="*/ 1447339 h 1608155"/>
                <a:gd name="connsiteX12" fmla="*/ 0 w 2412232"/>
                <a:gd name="connsiteY12" fmla="*/ 160816 h 160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12232" h="1608155">
                  <a:moveTo>
                    <a:pt x="0" y="160816"/>
                  </a:moveTo>
                  <a:cubicBezTo>
                    <a:pt x="0" y="118165"/>
                    <a:pt x="16943" y="77261"/>
                    <a:pt x="47102" y="47102"/>
                  </a:cubicBezTo>
                  <a:cubicBezTo>
                    <a:pt x="77261" y="16943"/>
                    <a:pt x="118165" y="0"/>
                    <a:pt x="160816" y="0"/>
                  </a:cubicBezTo>
                  <a:lnTo>
                    <a:pt x="2251416" y="0"/>
                  </a:lnTo>
                  <a:cubicBezTo>
                    <a:pt x="2294067" y="0"/>
                    <a:pt x="2334971" y="16943"/>
                    <a:pt x="2365130" y="47102"/>
                  </a:cubicBezTo>
                  <a:cubicBezTo>
                    <a:pt x="2395289" y="77261"/>
                    <a:pt x="2412232" y="118165"/>
                    <a:pt x="2412232" y="160816"/>
                  </a:cubicBezTo>
                  <a:lnTo>
                    <a:pt x="2412232" y="1447339"/>
                  </a:lnTo>
                  <a:cubicBezTo>
                    <a:pt x="2412232" y="1489990"/>
                    <a:pt x="2395289" y="1530894"/>
                    <a:pt x="2365130" y="1561053"/>
                  </a:cubicBezTo>
                  <a:cubicBezTo>
                    <a:pt x="2334971" y="1591212"/>
                    <a:pt x="2294067" y="1608155"/>
                    <a:pt x="2251416" y="1608155"/>
                  </a:cubicBezTo>
                  <a:lnTo>
                    <a:pt x="160816" y="1608155"/>
                  </a:lnTo>
                  <a:cubicBezTo>
                    <a:pt x="118165" y="1608155"/>
                    <a:pt x="77261" y="1591212"/>
                    <a:pt x="47102" y="1561053"/>
                  </a:cubicBezTo>
                  <a:cubicBezTo>
                    <a:pt x="16943" y="1530894"/>
                    <a:pt x="0" y="1489990"/>
                    <a:pt x="0" y="1447339"/>
                  </a:cubicBezTo>
                  <a:lnTo>
                    <a:pt x="0" y="16081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541" tIns="138541" rIns="138541" bIns="13854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kern="12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Programa</a:t>
              </a:r>
              <a:r>
                <a:rPr lang="es-MX" sz="2900" kern="12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s-MX" sz="2400" kern="12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de Posgrado</a:t>
              </a:r>
              <a:endParaRPr lang="es-MX" sz="2400" kern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" name="22 Grupo"/>
          <p:cNvGrpSpPr/>
          <p:nvPr/>
        </p:nvGrpSpPr>
        <p:grpSpPr>
          <a:xfrm>
            <a:off x="4283968" y="4149080"/>
            <a:ext cx="3057818" cy="801980"/>
            <a:chOff x="4337952" y="4211196"/>
            <a:chExt cx="3057818" cy="801980"/>
          </a:xfrm>
        </p:grpSpPr>
        <p:sp>
          <p:nvSpPr>
            <p:cNvPr id="14" name="13 Forma libre"/>
            <p:cNvSpPr/>
            <p:nvPr/>
          </p:nvSpPr>
          <p:spPr>
            <a:xfrm>
              <a:off x="4337952" y="4211196"/>
              <a:ext cx="1489867" cy="65796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489867" y="0"/>
                  </a:moveTo>
                  <a:lnTo>
                    <a:pt x="1489867" y="328980"/>
                  </a:lnTo>
                  <a:lnTo>
                    <a:pt x="0" y="328980"/>
                  </a:lnTo>
                  <a:lnTo>
                    <a:pt x="0" y="65796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16 Forma libre"/>
            <p:cNvSpPr/>
            <p:nvPr/>
          </p:nvSpPr>
          <p:spPr>
            <a:xfrm>
              <a:off x="5827819" y="4211196"/>
              <a:ext cx="1567951" cy="6432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21631"/>
                  </a:lnTo>
                  <a:lnTo>
                    <a:pt x="1567951" y="321631"/>
                  </a:lnTo>
                  <a:lnTo>
                    <a:pt x="1567951" y="643262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cxnSp>
          <p:nvCxnSpPr>
            <p:cNvPr id="16" name="15 Conector recto de flecha"/>
            <p:cNvCxnSpPr/>
            <p:nvPr/>
          </p:nvCxnSpPr>
          <p:spPr>
            <a:xfrm>
              <a:off x="7380312" y="4653136"/>
              <a:ext cx="0" cy="3600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19 Conector recto de flecha"/>
            <p:cNvCxnSpPr/>
            <p:nvPr/>
          </p:nvCxnSpPr>
          <p:spPr>
            <a:xfrm>
              <a:off x="4355976" y="4581128"/>
              <a:ext cx="0" cy="3600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1" name="20 Flecha en U"/>
          <p:cNvSpPr/>
          <p:nvPr/>
        </p:nvSpPr>
        <p:spPr>
          <a:xfrm rot="16200000">
            <a:off x="2951820" y="1304764"/>
            <a:ext cx="2016224" cy="1224136"/>
          </a:xfrm>
          <a:prstGeom prst="uturnArrow">
            <a:avLst>
              <a:gd name="adj1" fmla="val 13242"/>
              <a:gd name="adj2" fmla="val 15860"/>
              <a:gd name="adj3" fmla="val 18410"/>
              <a:gd name="adj4" fmla="val 45990"/>
              <a:gd name="adj5" fmla="val 10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2" name="21 Flecha en U"/>
          <p:cNvSpPr/>
          <p:nvPr/>
        </p:nvSpPr>
        <p:spPr>
          <a:xfrm rot="5400000">
            <a:off x="6624228" y="1592796"/>
            <a:ext cx="2016224" cy="1224136"/>
          </a:xfrm>
          <a:prstGeom prst="uturnArrow">
            <a:avLst>
              <a:gd name="adj1" fmla="val 13242"/>
              <a:gd name="adj2" fmla="val 16321"/>
              <a:gd name="adj3" fmla="val 18410"/>
              <a:gd name="adj4" fmla="val 45990"/>
              <a:gd name="adj5" fmla="val 10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1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Coaliciones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Coaliciones</a:t>
            </a:r>
            <a:endParaRPr lang="es-MX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2195736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7CFE26-5561-45D9-BC91-63F9251D9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C47CFE26-5561-45D9-BC91-63F9251D9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C47CFE26-5561-45D9-BC91-63F9251D9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572581-0B6F-4218-8947-8122A3393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3572581-0B6F-4218-8947-8122A3393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3572581-0B6F-4218-8947-8122A3393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33EFC3-9AC4-4A14-B3FB-F23C11A8E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5833EFC3-9AC4-4A14-B3FB-F23C11A8E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5833EFC3-9AC4-4A14-B3FB-F23C11A8E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Cambios en la normatividad institucional</a:t>
            </a:r>
            <a:endParaRPr lang="es-MX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684654" y="1268760"/>
          <a:ext cx="7207826" cy="5400598"/>
        </p:xfrm>
        <a:graphic>
          <a:graphicData uri="http://schemas.openxmlformats.org/drawingml/2006/table">
            <a:tbl>
              <a:tblPr/>
              <a:tblGrid>
                <a:gridCol w="2679937"/>
                <a:gridCol w="1135636"/>
                <a:gridCol w="1136450"/>
                <a:gridCol w="1135636"/>
                <a:gridCol w="1120167"/>
              </a:tblGrid>
              <a:tr h="2454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MX" sz="1000" dirty="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Tahoma"/>
                        </a:rPr>
                        <a:t>BUAP</a:t>
                      </a: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Tahoma"/>
                        </a:rPr>
                        <a:t>UNAM</a:t>
                      </a: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Tahoma"/>
                        </a:rPr>
                        <a:t>UAS</a:t>
                      </a: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Tahoma"/>
                        </a:rPr>
                        <a:t>UIA</a:t>
                      </a: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</a:tr>
              <a:tr h="4909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Corbel"/>
                          <a:ea typeface="Times New Roman"/>
                          <a:cs typeface="Tahoma"/>
                        </a:rPr>
                        <a:t>Fecha de modificación del Reglamento de Posgrado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Corbel"/>
                          <a:ea typeface="Times New Roman"/>
                          <a:cs typeface="Tahoma"/>
                        </a:rPr>
                        <a:t>22/11/2002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Corbel"/>
                          <a:ea typeface="Times New Roman"/>
                          <a:cs typeface="Tahoma"/>
                        </a:rPr>
                        <a:t>9/10/2006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Corbel"/>
                          <a:ea typeface="Times New Roman"/>
                          <a:cs typeface="Tahoma"/>
                        </a:rPr>
                        <a:t>10/03/2009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Corbel"/>
                          <a:ea typeface="Times New Roman"/>
                          <a:cs typeface="Tahoma"/>
                        </a:rPr>
                        <a:t>31/05/2006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909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Corbel"/>
                          <a:ea typeface="Times New Roman"/>
                          <a:cs typeface="Tahoma"/>
                        </a:rPr>
                        <a:t>Orientación de los posgrados (investigación o </a:t>
                      </a:r>
                      <a:r>
                        <a:rPr lang="es-MX" sz="1200" dirty="0" err="1">
                          <a:latin typeface="Corbel"/>
                          <a:ea typeface="Times New Roman"/>
                          <a:cs typeface="Tahoma"/>
                        </a:rPr>
                        <a:t>profesionalizantes</a:t>
                      </a:r>
                      <a:r>
                        <a:rPr lang="es-MX" sz="1200" dirty="0">
                          <a:latin typeface="Corbel"/>
                          <a:ea typeface="Times New Roman"/>
                          <a:cs typeface="Tahoma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 dirty="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</a:tr>
              <a:tr h="2454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>
                          <a:latin typeface="Corbel"/>
                          <a:ea typeface="Times New Roman"/>
                          <a:cs typeface="Tahoma"/>
                        </a:rPr>
                        <a:t>Posgrados interdisciplinares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00" dirty="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</a:tr>
              <a:tr h="2454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Corbel"/>
                          <a:ea typeface="Times New Roman"/>
                          <a:cs typeface="Tahoma"/>
                        </a:rPr>
                        <a:t>Posgrados interinstitucionales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 dirty="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</a:tr>
              <a:tr h="7364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Corbel"/>
                          <a:ea typeface="Times New Roman"/>
                          <a:cs typeface="Tahoma"/>
                        </a:rPr>
                        <a:t>Modalidades de posgrado (escolarizada, abierta, a distancia, mixta, etc.)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 dirty="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 dirty="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</a:tr>
              <a:tr h="2454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>
                          <a:latin typeface="Corbel"/>
                          <a:ea typeface="Times New Roman"/>
                          <a:cs typeface="Tahoma"/>
                        </a:rPr>
                        <a:t>Planeación institucional del posgrado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 dirty="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</a:tr>
              <a:tr h="2454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>
                          <a:latin typeface="Corbel"/>
                          <a:ea typeface="Times New Roman"/>
                          <a:cs typeface="Tahoma"/>
                        </a:rPr>
                        <a:t>Órganos colegiados de posgrado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 dirty="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 dirty="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</a:tr>
              <a:tr h="4909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Corbel"/>
                          <a:ea typeface="Times New Roman"/>
                          <a:cs typeface="Tahoma"/>
                        </a:rPr>
                        <a:t>Tamaño e integración de la planta académica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 dirty="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</a:tr>
              <a:tr h="2454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Corbel"/>
                          <a:ea typeface="Times New Roman"/>
                          <a:cs typeface="Tahoma"/>
                        </a:rPr>
                        <a:t>Inclusión de la tutoría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 dirty="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</a:tr>
              <a:tr h="4909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>
                          <a:latin typeface="Corbel"/>
                          <a:ea typeface="Times New Roman"/>
                          <a:cs typeface="Tahoma"/>
                        </a:rPr>
                        <a:t>Integración y funcionamiento del Comité Tutorial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 dirty="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</a:tr>
              <a:tr h="2454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Corbel"/>
                          <a:ea typeface="Times New Roman"/>
                          <a:cs typeface="Tahoma"/>
                        </a:rPr>
                        <a:t>Estructura de los planes de estudio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 dirty="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</a:tr>
              <a:tr h="2454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>
                          <a:latin typeface="Corbel"/>
                          <a:ea typeface="Times New Roman"/>
                          <a:cs typeface="Tahoma"/>
                        </a:rPr>
                        <a:t>Créditos de los planes de estudio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 dirty="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</a:tr>
              <a:tr h="4909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Corbel"/>
                          <a:ea typeface="Times New Roman"/>
                          <a:cs typeface="Tahoma"/>
                        </a:rPr>
                        <a:t>Periodicidad de la actualización de planes de estudio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 dirty="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</a:tr>
              <a:tr h="2454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Corbel"/>
                          <a:ea typeface="Times New Roman"/>
                          <a:cs typeface="Tahoma"/>
                        </a:rPr>
                        <a:t>Modalidades de titulación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0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Corbel"/>
                          <a:ea typeface="Times New Roman"/>
                          <a:cs typeface="Tahoma"/>
                        </a:rPr>
                        <a:t>X</a:t>
                      </a:r>
                      <a:endParaRPr lang="es-MX" sz="1000" dirty="0">
                        <a:latin typeface="Corbel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Efectos</a:t>
            </a:r>
            <a:endParaRPr lang="es-MX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1979613" y="1268760"/>
          <a:ext cx="6912867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1CB7A1-CB94-4487-9111-9C82779F7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6D1CB7A1-CB94-4487-9111-9C82779F7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6D1CB7A1-CB94-4487-9111-9C82779F7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B972AF-76C8-4703-BB37-8AEC91139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74B972AF-76C8-4703-BB37-8AEC91139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74B972AF-76C8-4703-BB37-8AEC91139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1FBA0D-3AF9-4036-82DD-7F6D278A6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9C1FBA0D-3AF9-4036-82DD-7F6D278A6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9C1FBA0D-3AF9-4036-82DD-7F6D278A6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1C600E-DD7C-46F2-8B43-54B95BA5E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421C600E-DD7C-46F2-8B43-54B95BA5E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421C600E-DD7C-46F2-8B43-54B95BA5E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016428-09AC-4AF9-823A-A1D907CD5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3B016428-09AC-4AF9-823A-A1D907CD5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3B016428-09AC-4AF9-823A-A1D907CD5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7C498B-561D-40BA-9F89-AC7052BA3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587C498B-561D-40BA-9F89-AC7052BA3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587C498B-561D-40BA-9F89-AC7052BA3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C6730F-C3FD-4A3B-95CF-3337E6318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19C6730F-C3FD-4A3B-95CF-3337E6318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19C6730F-C3FD-4A3B-95CF-3337E6318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E7428A-F411-45DA-8BAD-446AAC0EB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B3E7428A-F411-45DA-8BAD-446AAC0EB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B3E7428A-F411-45DA-8BAD-446AAC0EB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8815ED-9B5B-4406-92E0-4FFF04D6F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AD8815ED-9B5B-4406-92E0-4FFF04D6F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AD8815ED-9B5B-4406-92E0-4FFF04D6F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Efectos de la implantación del PNPC</a:t>
            </a:r>
            <a:endParaRPr lang="es-MX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062129" y="1333576"/>
          <a:ext cx="6758342" cy="5263775"/>
        </p:xfrm>
        <a:graphic>
          <a:graphicData uri="http://schemas.openxmlformats.org/drawingml/2006/table">
            <a:tbl>
              <a:tblPr/>
              <a:tblGrid>
                <a:gridCol w="3909207"/>
                <a:gridCol w="628737"/>
                <a:gridCol w="644281"/>
                <a:gridCol w="519155"/>
                <a:gridCol w="481073"/>
                <a:gridCol w="575889"/>
              </a:tblGrid>
              <a:tr h="258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latin typeface="Corbel"/>
                          <a:ea typeface="Times New Roman"/>
                          <a:cs typeface="Arial"/>
                        </a:rPr>
                        <a:t>BUAP</a:t>
                      </a: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latin typeface="Corbel"/>
                          <a:ea typeface="Times New Roman"/>
                          <a:cs typeface="Arial"/>
                        </a:rPr>
                        <a:t>UNAM</a:t>
                      </a: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latin typeface="Corbel"/>
                          <a:ea typeface="Times New Roman"/>
                          <a:cs typeface="Arial"/>
                        </a:rPr>
                        <a:t>UAS</a:t>
                      </a: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latin typeface="Corbel"/>
                          <a:ea typeface="Times New Roman"/>
                          <a:cs typeface="Arial"/>
                        </a:rPr>
                        <a:t>UIA</a:t>
                      </a: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latin typeface="Corbel"/>
                          <a:ea typeface="Times New Roman"/>
                          <a:cs typeface="Arial"/>
                        </a:rPr>
                        <a:t>ULSA</a:t>
                      </a: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</a:tr>
              <a:tr h="325218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EFECTOS EN LA ASIGNACIÓN DE RECURSOS PARA EL POSGRADO</a:t>
                      </a:r>
                      <a:endParaRPr lang="es-MX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742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latin typeface="Corbel"/>
                          <a:ea typeface="Times New Roman"/>
                          <a:cs typeface="Arial"/>
                        </a:rPr>
                        <a:t>Mejoramiento de la infraestructura mediante la asignación de un espacio exclusivo para posgrado</a:t>
                      </a:r>
                      <a:endParaRPr lang="es-MX" sz="14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</a:tr>
              <a:tr h="31583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latin typeface="Corbel"/>
                          <a:ea typeface="Times New Roman"/>
                          <a:cs typeface="Arial"/>
                        </a:rPr>
                        <a:t>Financiamiento institucional para posgrados</a:t>
                      </a:r>
                      <a:endParaRPr lang="es-MX" sz="14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</a:tr>
              <a:tr h="287125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EFECTOS VINCULADOS CON LA PLANTA ACADÉMICA</a:t>
                      </a:r>
                      <a:endParaRPr lang="es-MX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742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Corbel"/>
                          <a:ea typeface="Times New Roman"/>
                          <a:cs typeface="Arial"/>
                        </a:rPr>
                        <a:t>Cambios en los criterios de contratación de académicos</a:t>
                      </a:r>
                      <a:endParaRPr lang="es-MX" sz="16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</a:tr>
              <a:tr h="5742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Corbel"/>
                          <a:ea typeface="Times New Roman"/>
                          <a:cs typeface="Arial"/>
                        </a:rPr>
                        <a:t>Cambios en los criterios de organización del trabajo académico</a:t>
                      </a:r>
                      <a:endParaRPr lang="es-MX" sz="16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</a:tr>
              <a:tr h="2871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Corbel"/>
                          <a:ea typeface="Times New Roman"/>
                          <a:cs typeface="Arial"/>
                        </a:rPr>
                        <a:t>Formalización de la tutoría</a:t>
                      </a:r>
                      <a:endParaRPr lang="es-MX" sz="16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1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</a:tr>
              <a:tr h="287125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EFECTOS EN EL DESARROLLO DEL CURRICULUM DE POSGRADO</a:t>
                      </a:r>
                      <a:endParaRPr lang="es-MX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742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Corbel"/>
                          <a:ea typeface="Times New Roman"/>
                          <a:cs typeface="Arial"/>
                        </a:rPr>
                        <a:t>Diagnósticos actualizados de la situación de los posgrados</a:t>
                      </a:r>
                      <a:endParaRPr lang="es-MX" sz="16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1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1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742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Corbel"/>
                          <a:ea typeface="Times New Roman"/>
                          <a:cs typeface="Arial"/>
                        </a:rPr>
                        <a:t>Redefinición de criterios de apertura y cierre de programas</a:t>
                      </a:r>
                      <a:endParaRPr lang="es-MX" sz="16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1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1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</a:tr>
              <a:tr h="31583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Corbel"/>
                          <a:ea typeface="Times New Roman"/>
                          <a:cs typeface="Arial"/>
                        </a:rPr>
                        <a:t>Actualización de planes de estudio</a:t>
                      </a:r>
                      <a:endParaRPr lang="es-MX" sz="16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1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1583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Corbel"/>
                          <a:ea typeface="Times New Roman"/>
                          <a:cs typeface="Arial"/>
                        </a:rPr>
                        <a:t>Integración de programas interinstitucionales</a:t>
                      </a:r>
                      <a:endParaRPr lang="es-MX" sz="16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1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0398" marR="6039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6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Efectos en la implantación del PNPC</a:t>
            </a:r>
            <a:endParaRPr lang="es-MX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722120" y="1531620"/>
          <a:ext cx="7170359" cy="5137739"/>
        </p:xfrm>
        <a:graphic>
          <a:graphicData uri="http://schemas.openxmlformats.org/drawingml/2006/table">
            <a:tbl>
              <a:tblPr/>
              <a:tblGrid>
                <a:gridCol w="4147528"/>
                <a:gridCol w="667068"/>
                <a:gridCol w="683559"/>
                <a:gridCol w="550805"/>
                <a:gridCol w="510401"/>
                <a:gridCol w="610998"/>
              </a:tblGrid>
              <a:tr h="3095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Arial"/>
                        </a:rPr>
                        <a:t>BUAP</a:t>
                      </a:r>
                      <a:endParaRPr lang="es-MX" sz="12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Arial"/>
                        </a:rPr>
                        <a:t>UNAM</a:t>
                      </a:r>
                      <a:endParaRPr lang="es-MX" sz="12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Arial"/>
                        </a:rPr>
                        <a:t>UAS</a:t>
                      </a:r>
                      <a:endParaRPr lang="es-MX" sz="12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Arial"/>
                        </a:rPr>
                        <a:t>UIA</a:t>
                      </a:r>
                      <a:endParaRPr lang="es-MX" sz="12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latin typeface="Corbel"/>
                          <a:ea typeface="Times New Roman"/>
                          <a:cs typeface="Arial"/>
                        </a:rPr>
                        <a:t>ULSA</a:t>
                      </a:r>
                      <a:endParaRPr lang="es-MX" sz="12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</a:tr>
              <a:tr h="340453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/>
                          <a:ea typeface="Times New Roman"/>
                          <a:cs typeface="Arial"/>
                        </a:rPr>
                        <a:t>EFECTOS EN LA ESTRUCTURA Y DINÁMICA ORGANIZACIONAL</a:t>
                      </a:r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140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Kalinga" pitchFamily="34" charset="0"/>
                          <a:ea typeface="Times New Roman"/>
                          <a:cs typeface="Kalinga" pitchFamily="34" charset="0"/>
                        </a:rPr>
                        <a:t>Mejoramiento en la comunicación organizacional</a:t>
                      </a:r>
                      <a:endParaRPr lang="es-MX" sz="1400" dirty="0">
                        <a:latin typeface="Kalinga" pitchFamily="34" charset="0"/>
                        <a:ea typeface="Times New Roman"/>
                        <a:cs typeface="Kaling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2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2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2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2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2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68090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Kalinga" pitchFamily="34" charset="0"/>
                          <a:ea typeface="Times New Roman"/>
                          <a:cs typeface="Kalinga" pitchFamily="34" charset="0"/>
                        </a:rPr>
                        <a:t>Modificación de la estructura organizacional para fortalecer al posgrado</a:t>
                      </a:r>
                      <a:endParaRPr lang="es-MX" sz="1400" dirty="0">
                        <a:latin typeface="Kalinga" pitchFamily="34" charset="0"/>
                        <a:ea typeface="Times New Roman"/>
                        <a:cs typeface="Kaling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2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2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2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2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2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</a:tr>
              <a:tr h="68090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Kalinga" pitchFamily="34" charset="0"/>
                          <a:ea typeface="Times New Roman"/>
                          <a:cs typeface="Kalinga" pitchFamily="34" charset="0"/>
                        </a:rPr>
                        <a:t>Mejoramiento en los procesos institucionales vinculados con el posgrado: planeación, gestión</a:t>
                      </a:r>
                      <a:endParaRPr lang="es-MX" sz="1400" dirty="0">
                        <a:latin typeface="Kalinga" pitchFamily="34" charset="0"/>
                        <a:ea typeface="Times New Roman"/>
                        <a:cs typeface="Kaling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2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2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2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2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68090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Kalinga" pitchFamily="34" charset="0"/>
                          <a:ea typeface="Times New Roman"/>
                          <a:cs typeface="Kalinga" pitchFamily="34" charset="0"/>
                        </a:rPr>
                        <a:t>Mejoramiento de la actitud sobre la evaluación y la acreditación. Toma de conciencia sobre las ventajas</a:t>
                      </a:r>
                      <a:endParaRPr lang="es-MX" sz="1400" dirty="0">
                        <a:latin typeface="Kalinga" pitchFamily="34" charset="0"/>
                        <a:ea typeface="Times New Roman"/>
                        <a:cs typeface="Kaling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2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2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2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2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68090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Kalinga" pitchFamily="34" charset="0"/>
                          <a:ea typeface="Times New Roman"/>
                          <a:cs typeface="Kalinga" pitchFamily="34" charset="0"/>
                        </a:rPr>
                        <a:t>Mejoramiento en el posicionamiento de los posgrado en las prioridades  de la institución</a:t>
                      </a:r>
                      <a:endParaRPr lang="es-MX" sz="1400" dirty="0">
                        <a:latin typeface="Kalinga" pitchFamily="34" charset="0"/>
                        <a:ea typeface="Times New Roman"/>
                        <a:cs typeface="Kaling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2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2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2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2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2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7140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Kalinga" pitchFamily="34" charset="0"/>
                          <a:ea typeface="Times New Roman"/>
                          <a:cs typeface="Kalinga" pitchFamily="34" charset="0"/>
                        </a:rPr>
                        <a:t>Inquietud por las acreditaciones internacionales</a:t>
                      </a:r>
                      <a:endParaRPr lang="es-MX" sz="1400" dirty="0">
                        <a:latin typeface="Kalinga" pitchFamily="34" charset="0"/>
                        <a:ea typeface="Times New Roman"/>
                        <a:cs typeface="Kaling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2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2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2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2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2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102135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Kalinga" pitchFamily="34" charset="0"/>
                          <a:ea typeface="Times New Roman"/>
                          <a:cs typeface="Kalinga" pitchFamily="34" charset="0"/>
                        </a:rPr>
                        <a:t>Mejoramiento de la imagen institucional debido a la visibilidad exterior de los programas, credibilidad, prestigio</a:t>
                      </a:r>
                      <a:endParaRPr lang="es-MX" sz="1400" dirty="0">
                        <a:latin typeface="Kalinga" pitchFamily="34" charset="0"/>
                        <a:ea typeface="Times New Roman"/>
                        <a:cs typeface="Kaling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2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2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2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Corbel"/>
                          <a:ea typeface="Times New Roman"/>
                          <a:cs typeface="Arial"/>
                        </a:rPr>
                        <a:t>X</a:t>
                      </a:r>
                      <a:endParaRPr lang="es-MX" sz="120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latin typeface="Corbe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Nuevo ingreso al PNPC en 2011</a:t>
            </a:r>
            <a:endParaRPr lang="es-MX" dirty="0"/>
          </a:p>
        </p:txBody>
      </p:sp>
      <p:pic>
        <p:nvPicPr>
          <p:cNvPr id="5" name="1 Imagen" descr="nuevo ingreso 201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6984776" cy="5400600"/>
          </a:xfrm>
          <a:prstGeom prst="rect">
            <a:avLst/>
          </a:prstGeom>
        </p:spPr>
      </p:pic>
      <p:graphicFrame>
        <p:nvGraphicFramePr>
          <p:cNvPr id="6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Efectos colaterales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10 Diagrama"/>
          <p:cNvGraphicFramePr/>
          <p:nvPr/>
        </p:nvGraphicFramePr>
        <p:xfrm>
          <a:off x="1763688" y="1268760"/>
          <a:ext cx="71287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ED56658-27B6-4518-8F2C-D46953E4D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8ED56658-27B6-4518-8F2C-D46953E4D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8ED56658-27B6-4518-8F2C-D46953E4D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B9449C6-7FED-4319-B921-E259587F7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dgm id="{0B9449C6-7FED-4319-B921-E259587F7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0B9449C6-7FED-4319-B921-E259587F7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7914B0D-5D01-46A3-B098-333D9E9E6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dgm id="{67914B0D-5D01-46A3-B098-333D9E9E6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dgm id="{67914B0D-5D01-46A3-B098-333D9E9E6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69169FD-108D-4A9C-BB15-EA622C7061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graphicEl>
                                              <a:dgm id="{C69169FD-108D-4A9C-BB15-EA622C7061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graphicEl>
                                              <a:dgm id="{C69169FD-108D-4A9C-BB15-EA622C7061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C2EF072-0FD4-4CC3-A699-120E478A3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graphicEl>
                                              <a:dgm id="{8C2EF072-0FD4-4CC3-A699-120E478A3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graphicEl>
                                              <a:dgm id="{8C2EF072-0FD4-4CC3-A699-120E478A3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Limitaciones de la </a:t>
            </a:r>
            <a:r>
              <a:rPr lang="es-MX" smtClean="0"/>
              <a:t>estrategia </a:t>
            </a:r>
            <a:endParaRPr lang="es-MX" dirty="0"/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/>
        </p:nvGraphicFramePr>
        <p:xfrm>
          <a:off x="1835696" y="1412776"/>
          <a:ext cx="25922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1" name="10 Grupo"/>
          <p:cNvGrpSpPr/>
          <p:nvPr/>
        </p:nvGrpSpPr>
        <p:grpSpPr>
          <a:xfrm>
            <a:off x="5580112" y="2132856"/>
            <a:ext cx="2664296" cy="2952328"/>
            <a:chOff x="5580112" y="2132856"/>
            <a:chExt cx="2664296" cy="2952328"/>
          </a:xfrm>
        </p:grpSpPr>
        <p:sp>
          <p:nvSpPr>
            <p:cNvPr id="8" name="7 Rectángulo redondeado"/>
            <p:cNvSpPr/>
            <p:nvPr/>
          </p:nvSpPr>
          <p:spPr>
            <a:xfrm>
              <a:off x="5724128" y="2132856"/>
              <a:ext cx="2304256" cy="72008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400" dirty="0" smtClean="0">
                  <a:latin typeface="Kalinga" pitchFamily="34" charset="0"/>
                  <a:cs typeface="Kalinga" pitchFamily="34" charset="0"/>
                </a:rPr>
                <a:t>Acreditación</a:t>
              </a:r>
              <a:endParaRPr lang="es-MX" sz="2400" dirty="0">
                <a:latin typeface="Kalinga" pitchFamily="34" charset="0"/>
                <a:cs typeface="Kalinga" pitchFamily="34" charset="0"/>
              </a:endParaRPr>
            </a:p>
          </p:txBody>
        </p:sp>
        <p:sp>
          <p:nvSpPr>
            <p:cNvPr id="9" name="8 Rectángulo redondeado"/>
            <p:cNvSpPr/>
            <p:nvPr/>
          </p:nvSpPr>
          <p:spPr>
            <a:xfrm>
              <a:off x="5580112" y="4365104"/>
              <a:ext cx="2664296" cy="720080"/>
            </a:xfrm>
            <a:prstGeom prst="roundRect">
              <a:avLst/>
            </a:prstGeo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400" dirty="0" smtClean="0">
                  <a:latin typeface="Kalinga" pitchFamily="34" charset="0"/>
                  <a:cs typeface="Kalinga" pitchFamily="34" charset="0"/>
                </a:rPr>
                <a:t>Fortalecimiento</a:t>
              </a:r>
              <a:endParaRPr lang="es-MX" sz="2400" dirty="0">
                <a:latin typeface="Kalinga" pitchFamily="34" charset="0"/>
                <a:cs typeface="Kalinga" pitchFamily="34" charset="0"/>
              </a:endParaRPr>
            </a:p>
          </p:txBody>
        </p:sp>
        <p:sp>
          <p:nvSpPr>
            <p:cNvPr id="10" name="9 Distinto de"/>
            <p:cNvSpPr/>
            <p:nvPr/>
          </p:nvSpPr>
          <p:spPr>
            <a:xfrm>
              <a:off x="6012160" y="3356992"/>
              <a:ext cx="1368152" cy="648072"/>
            </a:xfrm>
            <a:prstGeom prst="mathNotEqual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5296CB-562C-4131-9E1D-A6E0C0755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445296CB-562C-4131-9E1D-A6E0C07550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C4F375-C433-46C9-863B-64BD61D58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38C4F375-C433-46C9-863B-64BD61D58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46D013-44C8-4762-9160-78D1ACCF6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D446D013-44C8-4762-9160-78D1ACCF6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73CA8B-6DA0-4746-9C7B-F663E26A4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5873CA8B-6DA0-4746-9C7B-F663E26A4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8B465C-B169-4618-A3E6-158D209D4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D28B465C-B169-4618-A3E6-158D209D47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AtOnc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supuesto de la política</a:t>
            </a:r>
            <a:endParaRPr lang="es-MX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2123728" y="1412776"/>
          <a:ext cx="6735123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195736" y="3789040"/>
            <a:ext cx="6696744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900" b="1" dirty="0" smtClean="0">
                <a:solidFill>
                  <a:srgbClr val="C09200"/>
                </a:solidFill>
                <a:latin typeface="Kalinga" pitchFamily="34" charset="0"/>
                <a:cs typeface="Kalinga" pitchFamily="34" charset="0"/>
              </a:rPr>
              <a:t>HIPÓTESIS del PNPC: </a:t>
            </a:r>
            <a:r>
              <a:rPr lang="es-MX" sz="19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itchFamily="34" charset="0"/>
                <a:cs typeface="Kalinga" pitchFamily="34" charset="0"/>
              </a:rPr>
              <a:t>la acreditación de los programas es el medio para fortalecer el posgrado</a:t>
            </a:r>
            <a:r>
              <a:rPr lang="es-MX" sz="1900" dirty="0" smtClean="0">
                <a:solidFill>
                  <a:schemeClr val="tx2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, lo cual llevará al desarrollo científico y tecnológico que requiere la demandante sociedad del conocimiento en el contexto de la globalización y el cambio tecnológico y científico.</a:t>
            </a:r>
          </a:p>
          <a:p>
            <a:pPr>
              <a:lnSpc>
                <a:spcPct val="150000"/>
              </a:lnSpc>
            </a:pPr>
            <a:endParaRPr lang="es-MX" sz="1900" dirty="0">
              <a:solidFill>
                <a:srgbClr val="C09200"/>
              </a:solidFill>
              <a:latin typeface="+mn-lt"/>
            </a:endParaRPr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911816-380F-48A5-BF18-DCE1B9BB2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7911816-380F-48A5-BF18-DCE1B9BB2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7911816-380F-48A5-BF18-DCE1B9BB2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8BB4AD-966D-4E15-8347-23F5D1899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DD8BB4AD-966D-4E15-8347-23F5D1899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DD8BB4AD-966D-4E15-8347-23F5D1899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05D52F-81FF-4304-A34B-4BBF4446F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7905D52F-81FF-4304-A34B-4BBF4446F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7905D52F-81FF-4304-A34B-4BBF4446F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37479C-ED14-4C63-9335-4546DDED7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FF37479C-ED14-4C63-9335-4546DDED7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FF37479C-ED14-4C63-9335-4546DDED7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4E70F7-1745-4B88-85CB-C07484100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6D4E70F7-1745-4B88-85CB-C07484100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6D4E70F7-1745-4B88-85CB-C07484100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F8AB50-AE5F-4086-B188-DE11AB6D5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24F8AB50-AE5F-4086-B188-DE11AB6D5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24F8AB50-AE5F-4086-B188-DE11AB6D5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dirty="0" smtClean="0"/>
              <a:t>Conclusiones sobre procesos de implantación</a:t>
            </a: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712" y="1600201"/>
            <a:ext cx="6707088" cy="1396751"/>
          </a:xfrm>
        </p:spPr>
        <p:txBody>
          <a:bodyPr>
            <a:normAutofit fontScale="92500" lnSpcReduction="10000"/>
          </a:bodyPr>
          <a:lstStyle/>
          <a:p>
            <a:r>
              <a:rPr lang="es-MX" sz="2400" dirty="0" smtClean="0"/>
              <a:t>La transferencia de políticas  es un juego de vectores.</a:t>
            </a:r>
          </a:p>
          <a:p>
            <a:r>
              <a:rPr lang="es-MX" sz="2400" dirty="0" smtClean="0"/>
              <a:t>Los efectos son determinados por la resultante</a:t>
            </a:r>
            <a:endParaRPr lang="es-MX" sz="2400" dirty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Flecha cuádruple"/>
          <p:cNvSpPr/>
          <p:nvPr/>
        </p:nvSpPr>
        <p:spPr>
          <a:xfrm>
            <a:off x="3851920" y="3284984"/>
            <a:ext cx="2520280" cy="2304256"/>
          </a:xfrm>
          <a:prstGeom prst="quadArrow">
            <a:avLst>
              <a:gd name="adj1" fmla="val 11013"/>
              <a:gd name="adj2" fmla="val 22500"/>
              <a:gd name="adj3" fmla="val 225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6444208" y="4365104"/>
            <a:ext cx="13612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1400" b="1" cap="none" spc="0" dirty="0" smtClean="0">
                <a:ln w="50800"/>
                <a:solidFill>
                  <a:srgbClr val="FF0000"/>
                </a:solidFill>
                <a:effectLst/>
                <a:latin typeface="Kalinga" pitchFamily="34" charset="0"/>
                <a:cs typeface="Kalinga" pitchFamily="34" charset="0"/>
              </a:rPr>
              <a:t>Cultura de la </a:t>
            </a:r>
          </a:p>
          <a:p>
            <a:pPr algn="ctr"/>
            <a:r>
              <a:rPr lang="es-ES" sz="1400" b="1" cap="none" spc="0" dirty="0" smtClean="0">
                <a:ln w="50800"/>
                <a:solidFill>
                  <a:srgbClr val="FF0000"/>
                </a:solidFill>
                <a:effectLst/>
                <a:latin typeface="Kalinga" pitchFamily="34" charset="0"/>
                <a:cs typeface="Kalinga" pitchFamily="34" charset="0"/>
              </a:rPr>
              <a:t>disciplina</a:t>
            </a:r>
            <a:endParaRPr lang="es-ES" sz="1400" b="1" cap="none" spc="0" dirty="0">
              <a:ln w="50800"/>
              <a:solidFill>
                <a:srgbClr val="FF0000"/>
              </a:solidFill>
              <a:effectLst/>
              <a:latin typeface="Kalinga" pitchFamily="34" charset="0"/>
              <a:cs typeface="Kaling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355976" y="2996952"/>
            <a:ext cx="155202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16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Kalinga" pitchFamily="34" charset="0"/>
                <a:cs typeface="Kalinga" pitchFamily="34" charset="0"/>
              </a:rPr>
              <a:t>Motivaciones</a:t>
            </a:r>
            <a:endParaRPr lang="es-ES" sz="1600" b="1" cap="none" spc="0" dirty="0">
              <a:ln/>
              <a:solidFill>
                <a:schemeClr val="accent3">
                  <a:lumMod val="50000"/>
                </a:schemeClr>
              </a:solidFill>
              <a:effectLst/>
              <a:latin typeface="Kalinga" pitchFamily="34" charset="0"/>
              <a:cs typeface="Kalinga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51720" y="3933056"/>
            <a:ext cx="16914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1600" b="1" cap="none" spc="0" dirty="0" smtClean="0">
                <a:ln w="50800"/>
                <a:solidFill>
                  <a:schemeClr val="accent5">
                    <a:lumMod val="75000"/>
                  </a:schemeClr>
                </a:solidFill>
                <a:effectLst/>
                <a:latin typeface="Kalinga" pitchFamily="34" charset="0"/>
                <a:cs typeface="Kalinga" pitchFamily="34" charset="0"/>
              </a:rPr>
              <a:t>Estructura </a:t>
            </a:r>
          </a:p>
          <a:p>
            <a:pPr algn="ctr"/>
            <a:r>
              <a:rPr lang="es-ES" sz="1600" b="1" cap="none" spc="0" dirty="0" smtClean="0">
                <a:ln w="50800"/>
                <a:solidFill>
                  <a:schemeClr val="accent5">
                    <a:lumMod val="75000"/>
                  </a:schemeClr>
                </a:solidFill>
                <a:effectLst/>
                <a:latin typeface="Kalinga" pitchFamily="34" charset="0"/>
                <a:cs typeface="Kalinga" pitchFamily="34" charset="0"/>
              </a:rPr>
              <a:t>organizacional</a:t>
            </a:r>
            <a:endParaRPr lang="es-ES" sz="1600" b="1" cap="none" spc="0" dirty="0">
              <a:ln w="50800"/>
              <a:solidFill>
                <a:schemeClr val="accent5">
                  <a:lumMod val="75000"/>
                </a:schemeClr>
              </a:solidFill>
              <a:effectLst/>
              <a:latin typeface="Kalinga" pitchFamily="34" charset="0"/>
              <a:cs typeface="Kalinga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923928" y="5661248"/>
            <a:ext cx="273985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inga" pitchFamily="34" charset="0"/>
                <a:cs typeface="Kalinga" pitchFamily="34" charset="0"/>
              </a:rPr>
              <a:t>Recompensas o castigos</a:t>
            </a:r>
            <a:endParaRPr lang="es-ES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inga" pitchFamily="34" charset="0"/>
              <a:cs typeface="Kaling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La direccionalidad de las trayectorias</a:t>
            </a:r>
            <a:endParaRPr lang="es-MX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691681" y="1600200"/>
          <a:ext cx="727280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Conclusiones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/>
        </p:nvGraphicFramePr>
        <p:xfrm>
          <a:off x="1524000" y="1397000"/>
          <a:ext cx="729647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C198BF-8710-419A-8093-B1714CF9B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2AC198BF-8710-419A-8093-B1714CF9B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95F3C2-F838-4BED-B2A4-CC2C8EDD88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F395F3C2-F838-4BED-B2A4-CC2C8EDD88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42E438-6B1D-487D-8182-F0C707ACE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E542E438-6B1D-487D-8182-F0C707ACEF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283567-0D8E-4494-9D2D-2F9DA2497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14283567-0D8E-4494-9D2D-2F9DA2497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F70A67-9D2D-44EF-BA77-9C59770F5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dgm id="{64F70A67-9D2D-44EF-BA77-9C59770F52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3695A2-4C73-420C-BD78-740DF0BB6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3A3695A2-4C73-420C-BD78-740DF0BB6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Conclusiones sobre actores y coaliciones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/>
        </p:nvGraphicFramePr>
        <p:xfrm>
          <a:off x="1835696" y="1340768"/>
          <a:ext cx="66967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4BEB89-AEA8-41BC-AC00-BC7F124E9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314BEB89-AEA8-41BC-AC00-BC7F124E9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E55E49-0528-4C36-807C-023BA2356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02E55E49-0528-4C36-807C-023BA2356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20CFF3-42B7-45A7-8454-E19A53330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AB20CFF3-42B7-45A7-8454-E19A53330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FCD200-B5F1-4158-BB80-D56056CA6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77FCD200-B5F1-4158-BB80-D56056CA61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70E8EF-F9BA-4479-B33D-FCBA8CEF5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dgm id="{3270E8EF-F9BA-4479-B33D-FCBA8CEF5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98208C-448C-4142-B289-CFDFFB330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5C98208C-448C-4142-B289-CFDFFB330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Conclusiones sobre actores y coaliciones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712" y="5013176"/>
            <a:ext cx="6707088" cy="111298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s-MX" i="1" dirty="0" smtClean="0"/>
              <a:t>	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itchFamily="2" charset="0"/>
                <a:cs typeface="Kalinga" pitchFamily="2" charset="0"/>
              </a:rPr>
              <a:t>Los sujetos de la política de posgrado son los programas de posgrado, no los actores</a:t>
            </a:r>
          </a:p>
          <a:p>
            <a:endParaRPr lang="es-MX" dirty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/>
        </p:nvGraphicFramePr>
        <p:xfrm>
          <a:off x="2123728" y="1052736"/>
          <a:ext cx="633670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514076-E246-4665-B2D7-DBB32B275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48514076-E246-4665-B2D7-DBB32B2752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96E643-8300-463F-82D0-B3CCD594B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7396E643-8300-463F-82D0-B3CCD594BE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8C9F03-86E1-4135-9982-3EE9AE226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E68C9F03-86E1-4135-9982-3EE9AE226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D80FD7-9FF3-48FB-A3C5-7E6A4638F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graphicEl>
                                              <a:dgm id="{B6D80FD7-9FF3-48FB-A3C5-7E6A4638F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8A3F39-9787-45D5-B4B9-76238C68A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798A3F39-9787-45D5-B4B9-76238C68A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5" grpId="0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Relaciones principal – agente en la transferencia de políticas de posgrado</a:t>
            </a:r>
            <a:endParaRPr lang="es-MX" dirty="0"/>
          </a:p>
        </p:txBody>
      </p:sp>
      <p:pic>
        <p:nvPicPr>
          <p:cNvPr id="5" name="0 Imagen" descr="Principal - agent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88" y="1556792"/>
            <a:ext cx="6912767" cy="5040560"/>
          </a:xfrm>
          <a:prstGeom prst="rect">
            <a:avLst/>
          </a:prstGeom>
        </p:spPr>
      </p:pic>
      <p:graphicFrame>
        <p:nvGraphicFramePr>
          <p:cNvPr id="6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Conclusiones sobre los efectos</a:t>
            </a:r>
            <a:endParaRPr lang="es-MX" dirty="0"/>
          </a:p>
        </p:txBody>
      </p:sp>
      <p:graphicFrame>
        <p:nvGraphicFramePr>
          <p:cNvPr id="3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/>
        </p:nvGraphicFramePr>
        <p:xfrm>
          <a:off x="1691680" y="1484784"/>
          <a:ext cx="69847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4204FE-4E59-4234-AC42-A9F7C570C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134204FE-4E59-4234-AC42-A9F7C570C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FE2B85-C667-4C72-ACB2-D3D8F3533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ADFE2B85-C667-4C72-ACB2-D3D8F3533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626684-AFC7-439F-8E05-52BCAD403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6D626684-AFC7-439F-8E05-52BCAD4034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3D458B-483B-4C64-B0A6-8283C5AD3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0D3D458B-483B-4C64-B0A6-8283C5AD3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94A2ED-0605-495B-92DC-5AA739F18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8394A2ED-0605-495B-92DC-5AA739F18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B6619F-F888-430A-A42D-D6E94EE81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04B6619F-F888-430A-A42D-D6E94EE814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FF1753-7D82-4422-B807-E24FC4006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B8FF1753-7D82-4422-B807-E24FC40066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3681DC-D874-4CBB-BD33-E4964C127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723681DC-D874-4CBB-BD33-E4964C127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618BC3-BC55-4788-A919-6CAE40401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E7618BC3-BC55-4788-A919-6CAE404011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7EC683-43CB-4B1A-B4EA-41DCB5AF8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E77EC683-43CB-4B1A-B4EA-41DCB5AF8A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2EDA7-7A6F-4018-84CC-6D657CE65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1D92EDA7-7A6F-4018-84CC-6D657CE657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Conclusiones sobre los fundamentos y modelos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es-MX" i="1" dirty="0" smtClean="0"/>
              <a:t>Los </a:t>
            </a:r>
            <a:r>
              <a:rPr lang="es-MX" i="1" dirty="0" smtClean="0">
                <a:solidFill>
                  <a:srgbClr val="FF0000"/>
                </a:solidFill>
              </a:rPr>
              <a:t>cursos de acción </a:t>
            </a:r>
            <a:r>
              <a:rPr lang="es-MX" i="1" dirty="0" smtClean="0"/>
              <a:t>de la política de posgrado </a:t>
            </a:r>
            <a:r>
              <a:rPr lang="es-MX" i="1" dirty="0" smtClean="0">
                <a:solidFill>
                  <a:srgbClr val="FF0000"/>
                </a:solidFill>
              </a:rPr>
              <a:t>no se vinculan </a:t>
            </a:r>
            <a:r>
              <a:rPr lang="es-MX" i="1" dirty="0" smtClean="0"/>
              <a:t>con el establecimiento explícito de </a:t>
            </a:r>
            <a:r>
              <a:rPr lang="es-MX" i="1" dirty="0" smtClean="0">
                <a:solidFill>
                  <a:srgbClr val="FF0000"/>
                </a:solidFill>
              </a:rPr>
              <a:t>prioridades</a:t>
            </a:r>
            <a:r>
              <a:rPr lang="es-MX" i="1" dirty="0" smtClean="0"/>
              <a:t> temáticas de </a:t>
            </a:r>
            <a:r>
              <a:rPr lang="es-MX" i="1" dirty="0" smtClean="0">
                <a:solidFill>
                  <a:srgbClr val="FF0000"/>
                </a:solidFill>
              </a:rPr>
              <a:t>desarrollo científico y tecnológico.</a:t>
            </a:r>
          </a:p>
          <a:p>
            <a:pPr>
              <a:buBlip>
                <a:blip r:embed="rId2"/>
              </a:buBlip>
            </a:pPr>
            <a:r>
              <a:rPr lang="es-MX" i="1" dirty="0" smtClean="0"/>
              <a:t>Las </a:t>
            </a:r>
            <a:r>
              <a:rPr lang="es-MX" i="1" dirty="0" smtClean="0">
                <a:solidFill>
                  <a:srgbClr val="FF0000"/>
                </a:solidFill>
              </a:rPr>
              <a:t>evaluaciones</a:t>
            </a:r>
            <a:r>
              <a:rPr lang="es-MX" i="1" dirty="0" smtClean="0"/>
              <a:t> sobre resultados de la política de posgrado se centran en el </a:t>
            </a:r>
            <a:r>
              <a:rPr lang="es-MX" i="1" dirty="0" smtClean="0">
                <a:solidFill>
                  <a:srgbClr val="FF0000"/>
                </a:solidFill>
              </a:rPr>
              <a:t>incremento de programas acreditados y egresados graduados</a:t>
            </a:r>
            <a:r>
              <a:rPr lang="es-MX" i="1" dirty="0" smtClean="0"/>
              <a:t>, pero </a:t>
            </a:r>
            <a:r>
              <a:rPr lang="es-MX" i="1" dirty="0" smtClean="0">
                <a:solidFill>
                  <a:srgbClr val="FF0000"/>
                </a:solidFill>
              </a:rPr>
              <a:t>no abordan el cumplimiento de la hipótesis </a:t>
            </a:r>
            <a:r>
              <a:rPr lang="es-MX" i="1" dirty="0" smtClean="0"/>
              <a:t>que subyace en la estrategia, los efectos colaterales que se producen, ni los factores que los provocan.</a:t>
            </a:r>
          </a:p>
          <a:p>
            <a:endParaRPr lang="es-MX" i="1" dirty="0" smtClean="0"/>
          </a:p>
          <a:p>
            <a:endParaRPr lang="es-MX" dirty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Sobre estabilidad y aplicabilidad</a:t>
            </a:r>
            <a:endParaRPr lang="es-MX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524000" y="1397000"/>
          <a:ext cx="70804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3846A2-2629-4E50-B27B-3E51E1491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423846A2-2629-4E50-B27B-3E51E1491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423846A2-2629-4E50-B27B-3E51E1491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322B20-6085-417B-A81F-0A65E9B93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D322B20-6085-417B-A81F-0A65E9B93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D322B20-6085-417B-A81F-0A65E9B93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EBAE5B-A8F4-4849-A2A3-2229D8C7D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CCEBAE5B-A8F4-4849-A2A3-2229D8C7D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CCEBAE5B-A8F4-4849-A2A3-2229D8C7D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554D6-CB67-418D-A124-03F1F0126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84F554D6-CB67-418D-A124-03F1F0126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84F554D6-CB67-418D-A124-03F1F0126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899617-8950-4E53-BC05-EFF28377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AF899617-8950-4E53-BC05-EFF28377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AF899617-8950-4E53-BC05-EFF28377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C5B997-2CBE-46F8-9241-2EF88DC06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5CC5B997-2CBE-46F8-9241-2EF88DC06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5CC5B997-2CBE-46F8-9241-2EF88DC06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24E56A-B7B0-4D6E-8357-44F617067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824E56A-B7B0-4D6E-8357-44F617067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824E56A-B7B0-4D6E-8357-44F617067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Blip>
                <a:blip r:embed="rId2"/>
              </a:buBlip>
            </a:pPr>
            <a:r>
              <a:rPr lang="es-MX" dirty="0" smtClean="0"/>
              <a:t>El </a:t>
            </a:r>
            <a:r>
              <a:rPr lang="es-MX" dirty="0" smtClean="0">
                <a:solidFill>
                  <a:srgbClr val="FF0000"/>
                </a:solidFill>
              </a:rPr>
              <a:t>sujeto</a:t>
            </a:r>
            <a:r>
              <a:rPr lang="es-MX" dirty="0" smtClean="0"/>
              <a:t> de la política es el </a:t>
            </a:r>
            <a:r>
              <a:rPr lang="es-MX" dirty="0" smtClean="0">
                <a:solidFill>
                  <a:srgbClr val="FF0000"/>
                </a:solidFill>
              </a:rPr>
              <a:t>programa</a:t>
            </a:r>
            <a:r>
              <a:rPr lang="es-MX" dirty="0" smtClean="0"/>
              <a:t> de posgrado y </a:t>
            </a:r>
            <a:r>
              <a:rPr lang="es-MX" dirty="0" smtClean="0">
                <a:solidFill>
                  <a:srgbClr val="FF0000"/>
                </a:solidFill>
              </a:rPr>
              <a:t>no los agentes </a:t>
            </a:r>
            <a:r>
              <a:rPr lang="es-MX" dirty="0" smtClean="0"/>
              <a:t>que impulsan la acreditación </a:t>
            </a:r>
            <a:r>
              <a:rPr lang="es-MX" dirty="0" smtClean="0">
                <a:solidFill>
                  <a:srgbClr val="FF0000"/>
                </a:solidFill>
              </a:rPr>
              <a:t>o los beneficiarios </a:t>
            </a:r>
            <a:r>
              <a:rPr lang="es-MX" dirty="0" smtClean="0"/>
              <a:t>que gozan de las consecuencias de lograrla. Por lo tanto, existe una contradicción en el sistema de recompensas.</a:t>
            </a:r>
          </a:p>
          <a:p>
            <a:pPr>
              <a:buNone/>
            </a:pPr>
            <a:endParaRPr lang="es-MX" dirty="0" smtClean="0"/>
          </a:p>
          <a:p>
            <a:pPr>
              <a:buBlip>
                <a:blip r:embed="rId2"/>
              </a:buBlip>
            </a:pPr>
            <a:r>
              <a:rPr lang="es-MX" dirty="0" smtClean="0"/>
              <a:t>La política de posgrado es una política cuyo </a:t>
            </a:r>
            <a:r>
              <a:rPr lang="es-MX" dirty="0" smtClean="0">
                <a:solidFill>
                  <a:srgbClr val="FF0000"/>
                </a:solidFill>
              </a:rPr>
              <a:t>objeto focal es la ciencia y la tecnología y no la educación</a:t>
            </a:r>
            <a:r>
              <a:rPr lang="es-MX" dirty="0" smtClean="0"/>
              <a:t>. En el discurso, las acciones de fortalecimiento educativo no se presentan como fines valiosos en sí mismos, sino como medios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Supuestos del modelo  de calidad</a:t>
            </a:r>
            <a:endParaRPr lang="es-MX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979613" y="1600200"/>
          <a:ext cx="6707187" cy="2116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195737" y="4653136"/>
            <a:ext cx="5904656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MX" sz="2000" b="1" spc="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…“es como si los méritos de una pieza musical fueran atribuidos a la cantidad de notas de uno u otro tipo que contiene, o se juzgara una novela según su porcentaje de verbos, sustantivos, etcétera, o se fundara la calidad de un vino en función de alcohol etílico y otros ingredientes”. (</a:t>
            </a:r>
            <a:r>
              <a:rPr lang="es-MX" sz="2000" b="1" spc="50" dirty="0" err="1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Lang</a:t>
            </a:r>
            <a:r>
              <a:rPr lang="es-MX" sz="2000" b="1" spc="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)</a:t>
            </a:r>
            <a:endParaRPr lang="es-MX" sz="2000" b="1" spc="50" dirty="0">
              <a:ln w="11430"/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04CB96-BFF9-4488-A9C1-323179A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AF04CB96-BFF9-4488-A9C1-323179A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AF04CB96-BFF9-4488-A9C1-323179A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2FA70D-07DE-4F27-B8AF-11A3BE3A4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42FA70D-07DE-4F27-B8AF-11A3BE3A4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F42FA70D-07DE-4F27-B8AF-11A3BE3A4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613F45-0EB4-4A54-AEEA-54238C50F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53613F45-0EB4-4A54-AEEA-54238C50F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53613F45-0EB4-4A54-AEEA-54238C50F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 algn="just">
              <a:buBlip>
                <a:blip r:embed="rId2"/>
              </a:buBlip>
            </a:pPr>
            <a:r>
              <a:rPr lang="es-MX" dirty="0" smtClean="0"/>
              <a:t>La estrategia no está diseñada para fortalecer al posgrado, sino para </a:t>
            </a:r>
            <a:r>
              <a:rPr lang="es-MX" dirty="0" smtClean="0">
                <a:solidFill>
                  <a:srgbClr val="FF0000"/>
                </a:solidFill>
              </a:rPr>
              <a:t>verificar cuando los programas cumplen con los estándares del modelo</a:t>
            </a:r>
            <a:r>
              <a:rPr lang="es-MX" dirty="0" smtClean="0"/>
              <a:t>, independientemente del establecimiento de prioridades sobre los ámbitos  (temáticos, geográficos, institucionales) que se quieren fortalecer.</a:t>
            </a:r>
          </a:p>
          <a:p>
            <a:pPr algn="just">
              <a:buBlip>
                <a:blip r:embed="rId2"/>
              </a:buBlip>
            </a:pPr>
            <a:endParaRPr lang="es-MX" dirty="0" smtClean="0"/>
          </a:p>
          <a:p>
            <a:pPr lvl="0" algn="just">
              <a:buBlip>
                <a:blip r:embed="rId2"/>
              </a:buBlip>
            </a:pPr>
            <a:r>
              <a:rPr lang="es-MX" dirty="0" smtClean="0"/>
              <a:t>La estrategia de la política </a:t>
            </a:r>
            <a:r>
              <a:rPr lang="es-MX" dirty="0" smtClean="0">
                <a:solidFill>
                  <a:srgbClr val="FF0000"/>
                </a:solidFill>
              </a:rPr>
              <a:t>no toma en cuenta la heterogeneidad</a:t>
            </a:r>
            <a:r>
              <a:rPr lang="es-MX" dirty="0" smtClean="0"/>
              <a:t> de las visiones, experiencias, creencias y formas de organización de los actores involucrados en el proceso. Al asumir que todos tienen objetivos comunes, </a:t>
            </a:r>
            <a:r>
              <a:rPr lang="es-MX" dirty="0" smtClean="0">
                <a:solidFill>
                  <a:srgbClr val="FF0000"/>
                </a:solidFill>
              </a:rPr>
              <a:t>no incluye en el análisis el conflicto, las resistencias y las divergencias, </a:t>
            </a:r>
            <a:r>
              <a:rPr lang="es-MX" dirty="0" smtClean="0"/>
              <a:t>como variables que deben ser consideradas en una estrategia de implantación.</a:t>
            </a:r>
          </a:p>
          <a:p>
            <a:endParaRPr lang="es-MX" dirty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MX" dirty="0" smtClean="0"/>
              <a:t>	Las instituciones que obtienen mejores resultados en la consolidación de sus programas de posgrado son aquéllas cuyos actores se integran en redes y coaliciones que crean sinergias y se fortalecen mutuamente.</a:t>
            </a:r>
          </a:p>
          <a:p>
            <a:endParaRPr lang="es-MX" dirty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763688" y="1484784"/>
            <a:ext cx="6912768" cy="2736304"/>
          </a:xfrm>
        </p:spPr>
        <p:txBody>
          <a:bodyPr>
            <a:normAutofit/>
          </a:bodyPr>
          <a:lstStyle/>
          <a:p>
            <a:r>
              <a:rPr lang="es-MX" sz="2800" dirty="0" smtClean="0"/>
              <a:t>Muchas gracias a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sz="3600" dirty="0" smtClean="0"/>
              <a:t>Don Carlos Muñoz Izquierdo </a:t>
            </a:r>
            <a:r>
              <a:rPr lang="es-MX" dirty="0" smtClean="0"/>
              <a:t>, </a:t>
            </a:r>
            <a:br>
              <a:rPr lang="es-MX" dirty="0" smtClean="0"/>
            </a:br>
            <a:r>
              <a:rPr lang="es-MX" sz="2800" dirty="0" smtClean="0"/>
              <a:t>por su compromiso, generosidad, sabiduría  y paciencia al dirigir este trabajo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979712" y="4869160"/>
            <a:ext cx="6840760" cy="1752600"/>
          </a:xfrm>
        </p:spPr>
        <p:txBody>
          <a:bodyPr/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Dra. Mariana Sánchez Saldaña</a:t>
            </a:r>
          </a:p>
          <a:p>
            <a:r>
              <a:rPr lang="es-MX" sz="2800" dirty="0" smtClean="0">
                <a:solidFill>
                  <a:srgbClr val="0070C0"/>
                </a:solidFill>
              </a:rPr>
              <a:t>mariana.sanchez@ibero.mx</a:t>
            </a:r>
            <a:endParaRPr lang="es-MX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/>
        </p:nvGraphicFramePr>
        <p:xfrm>
          <a:off x="1619672" y="0"/>
          <a:ext cx="752432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pPr algn="r"/>
            <a:r>
              <a:rPr lang="es-MX" dirty="0" smtClean="0"/>
              <a:t>Frente al modelo de calidad, las preguntas…</a:t>
            </a:r>
            <a:endParaRPr lang="es-MX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2627784" y="1700808"/>
          <a:ext cx="619268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339752" y="5373216"/>
            <a:ext cx="6552728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itchFamily="34" charset="0"/>
                <a:cs typeface="Kalinga" pitchFamily="34" charset="0"/>
              </a:rPr>
              <a:t>Identificar los factores críticos que determinan el éxito o el fracaso de  las estrategias y acciones de política</a:t>
            </a: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FE05D8-FB20-403D-96F1-C74C54B24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9FE05D8-FB20-403D-96F1-C74C54B24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9FE05D8-FB20-403D-96F1-C74C54B24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8D5065-164E-47CF-8BA7-05C7243AF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D8D5065-164E-47CF-8BA7-05C7243AF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D8D5065-164E-47CF-8BA7-05C7243AF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Las preguntas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763688" y="1412776"/>
            <a:ext cx="3528392" cy="86409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MX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itchFamily="34" charset="0"/>
                <a:cs typeface="Kalinga" pitchFamily="34" charset="0"/>
              </a:rPr>
              <a:t>Sobre los procesos de comunicación e implantación:</a:t>
            </a:r>
            <a:endParaRPr lang="es-MX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itchFamily="34" charset="0"/>
              <a:cs typeface="Kalinga" pitchFamily="34" charset="0"/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1763688" y="2420888"/>
          <a:ext cx="3600400" cy="4206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5940152" y="2276872"/>
            <a:ext cx="2746648" cy="1122139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MX" sz="1800" dirty="0" smtClean="0">
                <a:latin typeface="Kalinga" pitchFamily="34" charset="0"/>
                <a:cs typeface="Kalinga" pitchFamily="34" charset="0"/>
              </a:rPr>
              <a:t>Sobre los efectos de las políticas de fortalecimiento del posgrado</a:t>
            </a:r>
            <a:endParaRPr lang="es-MX" sz="1800" dirty="0">
              <a:latin typeface="Kalinga" pitchFamily="34" charset="0"/>
              <a:cs typeface="Kalinga" pitchFamily="34" charset="0"/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5652120" y="3068960"/>
          <a:ext cx="3347864" cy="2841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6A554B-6B2B-4C06-9F5A-C85B35F6F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2D6A554B-6B2B-4C06-9F5A-C85B35F6F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graphicEl>
                                              <a:dgm id="{2D6A554B-6B2B-4C06-9F5A-C85B35F6F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FD2D9E3-DBC9-4405-BBA7-8E1DB2638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BFD2D9E3-DBC9-4405-BBA7-8E1DB2638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BFD2D9E3-DBC9-4405-BBA7-8E1DB2638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6F707D-CA85-4A68-BC89-56B0EB223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E16F707D-CA85-4A68-BC89-56B0EB223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E16F707D-CA85-4A68-BC89-56B0EB223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1D1CD0F-1A5A-41E8-80B7-379A88E16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71D1CD0F-1A5A-41E8-80B7-379A88E16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71D1CD0F-1A5A-41E8-80B7-379A88E16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Graphic spid="8" grpId="0">
        <p:bldSub>
          <a:bldDgm bld="one"/>
        </p:bldSub>
      </p:bldGraphic>
      <p:bldP spid="6" grpId="0" uiExpand="1" build="allAtOnce" animBg="1"/>
      <p:bldGraphic spid="9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 General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MX" sz="2600" dirty="0" smtClean="0"/>
              <a:t>	Analizar los procesos de </a:t>
            </a:r>
            <a:r>
              <a:rPr lang="es-MX" sz="2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transferencia e implantación de las políticas</a:t>
            </a:r>
            <a:r>
              <a:rPr lang="es-MX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600" dirty="0" smtClean="0"/>
              <a:t>de posgrado propuestas por medio del PFPN y el PNPC y  los </a:t>
            </a:r>
            <a:r>
              <a:rPr lang="es-MX" sz="2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efectos</a:t>
            </a:r>
            <a:r>
              <a:rPr lang="es-MX" sz="2600" dirty="0" smtClean="0"/>
              <a:t> que han generado durante su ejecución en el </a:t>
            </a:r>
            <a:r>
              <a:rPr lang="es-MX" sz="2600" dirty="0" smtClean="0">
                <a:solidFill>
                  <a:srgbClr val="C00000"/>
                </a:solidFill>
              </a:rPr>
              <a:t>posgrado nacional </a:t>
            </a:r>
            <a:r>
              <a:rPr lang="es-MX" sz="2600" dirty="0" smtClean="0"/>
              <a:t>en su conjunto, en las </a:t>
            </a:r>
            <a:r>
              <a:rPr lang="es-MX" sz="2600" dirty="0" smtClean="0">
                <a:solidFill>
                  <a:srgbClr val="C00000"/>
                </a:solidFill>
              </a:rPr>
              <a:t>instituciones</a:t>
            </a:r>
            <a:r>
              <a:rPr lang="es-MX" sz="2600" dirty="0" smtClean="0"/>
              <a:t> de investigación y educación superior y en las orientaciones, organización y operación de los </a:t>
            </a:r>
            <a:r>
              <a:rPr lang="es-MX" sz="2600" dirty="0" smtClean="0">
                <a:solidFill>
                  <a:srgbClr val="C00000"/>
                </a:solidFill>
              </a:rPr>
              <a:t>programas</a:t>
            </a:r>
            <a:r>
              <a:rPr lang="es-MX" sz="2600" dirty="0" smtClean="0"/>
              <a:t> en este nivel educativo</a:t>
            </a:r>
            <a:r>
              <a:rPr lang="es-MX" dirty="0" smtClean="0"/>
              <a:t>.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Objetivos particulares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691680" y="1484784"/>
          <a:ext cx="7452320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/>
        </p:nvGraphicFramePr>
        <p:xfrm>
          <a:off x="0" y="1988840"/>
          <a:ext cx="1475656" cy="19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783114-25FD-4D92-927E-7856D6567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A2783114-25FD-4D92-927E-7856D6567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A2783114-25FD-4D92-927E-7856D6567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3315C-C506-40A5-9618-DE1A244AC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353315C-C506-40A5-9618-DE1A244AC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353315C-C506-40A5-9618-DE1A244AC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204A94-80C8-48B5-9784-896AC419B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FD204A94-80C8-48B5-9784-896AC419B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FD204A94-80C8-48B5-9784-896AC419B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71A5A-E8C8-4AA2-91D7-E85789DE5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58571A5A-E8C8-4AA2-91D7-E85789DE5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58571A5A-E8C8-4AA2-91D7-E85789DE5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019A90-F03E-41B0-A3B8-FCC3518A8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8E019A90-F03E-41B0-A3B8-FCC3518A8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8E019A90-F03E-41B0-A3B8-FCC3518A8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485462-E739-4DB7-8484-950EC8FAA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6485462-E739-4DB7-8484-950EC8FAA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6485462-E739-4DB7-8484-950EC8FAA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16C089-3D34-425E-AA4F-3E7356CFB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4916C089-3D34-425E-AA4F-3E7356CFB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4916C089-3D34-425E-AA4F-3E7356CFB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A26E0C-7AC3-4D62-8A7D-2E5192E42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63A26E0C-7AC3-4D62-8A7D-2E5192E42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63A26E0C-7AC3-4D62-8A7D-2E5192E42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FC6A80-3333-47C2-B22B-5CA6C2BEF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26FC6A80-3333-47C2-B22B-5CA6C2BEF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26FC6A80-3333-47C2-B22B-5CA6C2BEF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2AD3EC-A8E4-448E-842D-6C3CEC67A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DD2AD3EC-A8E4-448E-842D-6C3CEC67A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DD2AD3EC-A8E4-448E-842D-6C3CEC67A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ADFC45-C513-4D6B-A6DF-403424116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5BADFC45-C513-4D6B-A6DF-403424116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5BADFC45-C513-4D6B-A6DF-403424116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88F151-6DFA-42EE-8E1E-606E6F5A7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4188F151-6DFA-42EE-8E1E-606E6F5A7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188F151-6DFA-42EE-8E1E-606E6F5A7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28623D-9AA4-456F-ADA5-D425EA71D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D528623D-9AA4-456F-ADA5-D425EA71D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D528623D-9AA4-456F-ADA5-D425EA71D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3422</Words>
  <Application>Microsoft Office PowerPoint</Application>
  <PresentationFormat>Presentación en pantalla (4:3)</PresentationFormat>
  <Paragraphs>962</Paragraphs>
  <Slides>53</Slides>
  <Notes>2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4" baseType="lpstr">
      <vt:lpstr>Tema de Office</vt:lpstr>
      <vt:lpstr>Políticas de Posgrado.  Procesos, coaliciones y efectos de su aplicación en México.</vt:lpstr>
      <vt:lpstr>Estructura</vt:lpstr>
      <vt:lpstr>¿De dónde surge la investigación?</vt:lpstr>
      <vt:lpstr>El supuesto de la política</vt:lpstr>
      <vt:lpstr>Supuestos del modelo  de calidad</vt:lpstr>
      <vt:lpstr>Frente al modelo de calidad, las preguntas…</vt:lpstr>
      <vt:lpstr>Las preguntas</vt:lpstr>
      <vt:lpstr>Objetivo General</vt:lpstr>
      <vt:lpstr>Objetivos particulares</vt:lpstr>
      <vt:lpstr>El marco metodológico</vt:lpstr>
      <vt:lpstr>Marco conceptual</vt:lpstr>
      <vt:lpstr>Estudio de las políticas públicas</vt:lpstr>
      <vt:lpstr>Ámbitos de los estudios sobre políticas</vt:lpstr>
      <vt:lpstr>Los efectos de las políticas de posgrado son producto de…</vt:lpstr>
      <vt:lpstr>Interaccionismo simbólico (Blumer)</vt:lpstr>
      <vt:lpstr>Transferencia de políticas  (Dolowitz y Marsh)</vt:lpstr>
      <vt:lpstr>Los actores en la transferencia</vt:lpstr>
      <vt:lpstr>Tipología de Karran</vt:lpstr>
      <vt:lpstr>Presentación de PowerPoint</vt:lpstr>
      <vt:lpstr>Comportamiento de las IES frente a acreditación</vt:lpstr>
      <vt:lpstr>Situación de las IES al inicio de su participación en el PFPN/PNPC</vt:lpstr>
      <vt:lpstr>Presentación de PowerPoint</vt:lpstr>
      <vt:lpstr>Presentación de PowerPoint</vt:lpstr>
      <vt:lpstr>Presentación de PowerPoint</vt:lpstr>
      <vt:lpstr>Contenido de la transferencia</vt:lpstr>
      <vt:lpstr>Tipos de transferencia </vt:lpstr>
      <vt:lpstr>Ubicación de los actores</vt:lpstr>
      <vt:lpstr>Presentación de PowerPoint</vt:lpstr>
      <vt:lpstr>Presentación de PowerPoint</vt:lpstr>
      <vt:lpstr>Presentación de PowerPoint</vt:lpstr>
      <vt:lpstr>Coaliciones</vt:lpstr>
      <vt:lpstr>Coaliciones</vt:lpstr>
      <vt:lpstr>Cambios en la normatividad institucional</vt:lpstr>
      <vt:lpstr>Efectos</vt:lpstr>
      <vt:lpstr>Efectos de la implantación del PNPC</vt:lpstr>
      <vt:lpstr>Efectos en la implantación del PNPC</vt:lpstr>
      <vt:lpstr>Nuevo ingreso al PNPC en 2011</vt:lpstr>
      <vt:lpstr>Efectos colaterales</vt:lpstr>
      <vt:lpstr>Limitaciones de la estrategia </vt:lpstr>
      <vt:lpstr>Conclusiones sobre procesos de implantación</vt:lpstr>
      <vt:lpstr>La direccionalidad de las trayectorias</vt:lpstr>
      <vt:lpstr>Conclusiones</vt:lpstr>
      <vt:lpstr>Conclusiones sobre actores y coaliciones</vt:lpstr>
      <vt:lpstr>Conclusiones sobre actores y coaliciones</vt:lpstr>
      <vt:lpstr>Relaciones principal – agente en la transferencia de políticas de posgrado</vt:lpstr>
      <vt:lpstr>Conclusiones sobre los efectos</vt:lpstr>
      <vt:lpstr>Conclusiones sobre los fundamentos y modelos</vt:lpstr>
      <vt:lpstr>Sobre estabilidad y aplicabilidad</vt:lpstr>
      <vt:lpstr>Presentación de PowerPoint</vt:lpstr>
      <vt:lpstr>Presentación de PowerPoint</vt:lpstr>
      <vt:lpstr>Presentación de PowerPoint</vt:lpstr>
      <vt:lpstr>Muchas gracias a  Don Carlos Muñoz Izquierdo ,  por su compromiso, generosidad, sabiduría  y paciencia al dirigir este trabajo.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mariana.sanchez</dc:creator>
  <cp:lastModifiedBy>SANCHEZ AZAMAR YAZMIN ALEJANDRA</cp:lastModifiedBy>
  <cp:revision>100</cp:revision>
  <dcterms:created xsi:type="dcterms:W3CDTF">2012-05-15T22:53:04Z</dcterms:created>
  <dcterms:modified xsi:type="dcterms:W3CDTF">2013-04-10T18:08:51Z</dcterms:modified>
</cp:coreProperties>
</file>